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8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F3F0-36D6-4B70-A22B-9B84D352E37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-6843" y="5873480"/>
            <a:ext cx="12192000" cy="812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4217" y="5889260"/>
            <a:ext cx="3775165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87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F3F0-36D6-4B70-A22B-9B84D352E37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5862320"/>
            <a:ext cx="12192000" cy="812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060" y="5878100"/>
            <a:ext cx="3775165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038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FA27F3F0-36D6-4B70-A22B-9B84D352E37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247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F3F0-36D6-4B70-A22B-9B84D352E37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5869267"/>
            <a:ext cx="12192000" cy="812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060" y="5885047"/>
            <a:ext cx="3775165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036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27F3F0-36D6-4B70-A22B-9B84D352E37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-12700" y="5860780"/>
            <a:ext cx="12192000" cy="812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360" y="5863860"/>
            <a:ext cx="3775165" cy="777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4478474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F3F0-36D6-4B70-A22B-9B84D352E37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12700" y="5869267"/>
            <a:ext cx="12192000" cy="812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360" y="5885047"/>
            <a:ext cx="3775165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016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F3F0-36D6-4B70-A22B-9B84D352E37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5861318"/>
            <a:ext cx="12192000" cy="812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6343" y="5879064"/>
            <a:ext cx="3775165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341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F3F0-36D6-4B70-A22B-9B84D352E37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5860780"/>
            <a:ext cx="12192000" cy="812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060" y="5876560"/>
            <a:ext cx="3775165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244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F3F0-36D6-4B70-A22B-9B84D352E37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12700" y="5860780"/>
            <a:ext cx="12192000" cy="812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360" y="5876560"/>
            <a:ext cx="3775165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569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F3F0-36D6-4B70-A22B-9B84D352E37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5877734"/>
            <a:ext cx="12192000" cy="812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060" y="5893514"/>
            <a:ext cx="3775165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408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18260" y="2111895"/>
            <a:ext cx="5463540" cy="3506451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7F3F0-36D6-4B70-A22B-9B84D352E37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5859061"/>
            <a:ext cx="12192000" cy="812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060" y="5874841"/>
            <a:ext cx="3775165" cy="77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463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FA27F3F0-36D6-4B70-A22B-9B84D352E374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853841D3-FEE1-49D6-861C-C3F3D68B6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8467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State </a:t>
            </a:r>
            <a:r>
              <a:rPr lang="en-US" dirty="0" smtClean="0"/>
              <a:t>boards (</a:t>
            </a:r>
            <a:r>
              <a:rPr lang="en-US" dirty="0"/>
              <a:t>Commissions)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John R. Liu, DDS</a:t>
            </a:r>
          </a:p>
          <a:p>
            <a:r>
              <a:rPr lang="en-US" dirty="0"/>
              <a:t>Issaquah, Washington</a:t>
            </a:r>
          </a:p>
        </p:txBody>
      </p:sp>
    </p:spTree>
    <p:extLst>
      <p:ext uri="{BB962C8B-B14F-4D97-AF65-F5344CB8AC3E}">
        <p14:creationId xmlns:p14="http://schemas.microsoft.com/office/powerpoint/2010/main" val="2913699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355D3C-6811-3642-9F69-9694DDFF9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become involved?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3EF7CFB-E954-8D48-8917-6FD56E202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Protect the public </a:t>
            </a:r>
          </a:p>
          <a:p>
            <a:r>
              <a:rPr lang="en-US" dirty="0"/>
              <a:t>Participate in making sensible rules</a:t>
            </a:r>
          </a:p>
          <a:p>
            <a:r>
              <a:rPr lang="en-US" dirty="0"/>
              <a:t>Oversight of dentists’ practice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805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EE0435-98CD-CE45-9F36-D01699F1D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WA’s commission is structured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E0C609-BCC2-4B4F-8A01-56EF1981B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Governor appointed</a:t>
            </a:r>
          </a:p>
          <a:p>
            <a:r>
              <a:rPr lang="en-US" dirty="0"/>
              <a:t>Majority are dentists</a:t>
            </a:r>
          </a:p>
          <a:p>
            <a:r>
              <a:rPr lang="en-US" dirty="0"/>
              <a:t>2 public members</a:t>
            </a:r>
          </a:p>
          <a:p>
            <a:r>
              <a:rPr lang="en-US" dirty="0"/>
              <a:t>2 EFDAs (expanded function dental assistant)</a:t>
            </a:r>
          </a:p>
          <a:p>
            <a:r>
              <a:rPr lang="en-US" dirty="0"/>
              <a:t>Monitored by our state Attorney General’s office</a:t>
            </a:r>
          </a:p>
          <a:p>
            <a:r>
              <a:rPr lang="en-US" dirty="0"/>
              <a:t>All meetings are open to the public except for disciplinary panels</a:t>
            </a:r>
          </a:p>
        </p:txBody>
      </p:sp>
    </p:spTree>
    <p:extLst>
      <p:ext uri="{BB962C8B-B14F-4D97-AF65-F5344CB8AC3E}">
        <p14:creationId xmlns:p14="http://schemas.microsoft.com/office/powerpoint/2010/main" val="3885302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3C459D-0FAE-2A46-91AC-F4F759569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making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417F82F-DC64-D943-ACBC-80CBCDC35E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Cannot create new rules without legislative approval</a:t>
            </a:r>
          </a:p>
          <a:p>
            <a:r>
              <a:rPr lang="en-US" dirty="0"/>
              <a:t>Can modify existing rules</a:t>
            </a:r>
          </a:p>
          <a:p>
            <a:r>
              <a:rPr lang="en-US" dirty="0"/>
              <a:t>Any rule making and or changes requires a public hearing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904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2811AE-625A-F441-88F3-B6D74C868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Disciplinary actions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519A661-9E62-1E4F-BADC-4BD3D83B8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Complaints come in many forms</a:t>
            </a:r>
          </a:p>
          <a:p>
            <a:r>
              <a:rPr lang="en-US" dirty="0"/>
              <a:t>Complaints are reviewed every Friday by a panel of commissioners</a:t>
            </a:r>
          </a:p>
          <a:p>
            <a:r>
              <a:rPr lang="en-US" dirty="0"/>
              <a:t>Those deemed needing further investigation and possible disciplined are opened</a:t>
            </a:r>
          </a:p>
          <a:p>
            <a:r>
              <a:rPr lang="en-US" dirty="0"/>
              <a:t>Department of Health investigators collect the evidence</a:t>
            </a:r>
          </a:p>
          <a:p>
            <a:r>
              <a:rPr lang="en-US" dirty="0"/>
              <a:t>A commissioner is assigned to review the case </a:t>
            </a:r>
          </a:p>
          <a:p>
            <a:r>
              <a:rPr lang="en-US" dirty="0"/>
              <a:t>The Reviewing Commission Member (RCM) makes a recommendation to the disciplinary panel</a:t>
            </a:r>
          </a:p>
          <a:p>
            <a:r>
              <a:rPr lang="en-US" dirty="0"/>
              <a:t>Often cases are settled with sanctions</a:t>
            </a:r>
          </a:p>
        </p:txBody>
      </p:sp>
    </p:spTree>
    <p:extLst>
      <p:ext uri="{BB962C8B-B14F-4D97-AF65-F5344CB8AC3E}">
        <p14:creationId xmlns:p14="http://schemas.microsoft.com/office/powerpoint/2010/main" val="2667192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A703D9-607C-DF49-B083-094E1193F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Disciplinary Actions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DC36B10-C5D0-2B47-9FE4-3B61F0F78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Dentist can contest findings and ask for a hearing before a health administrative judge with a panel of 3 commissioners or pro-temp commissioners</a:t>
            </a:r>
          </a:p>
          <a:p>
            <a:r>
              <a:rPr lang="en-US" dirty="0"/>
              <a:t>Washington’s Attorney General’s office acts as the prosecutor in the hearings</a:t>
            </a:r>
          </a:p>
          <a:p>
            <a:r>
              <a:rPr lang="en-US" dirty="0"/>
              <a:t>Usually lasts 1-2 days.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030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9C7072-4900-C548-B453-A482F66FB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6DBEB0E-A5FB-B043-B3BE-C9A7A50EA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Sedation permits</a:t>
            </a:r>
          </a:p>
          <a:p>
            <a:r>
              <a:rPr lang="en-US" dirty="0"/>
              <a:t>Infection control</a:t>
            </a:r>
          </a:p>
          <a:p>
            <a:r>
              <a:rPr lang="en-US" dirty="0"/>
              <a:t>Opioid prescribing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319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PD_Theme_2">
  <a:themeElements>
    <a:clrScheme name="Custom 4">
      <a:dk1>
        <a:srgbClr val="2C2C2C"/>
      </a:dk1>
      <a:lt1>
        <a:srgbClr val="FFFFFF"/>
      </a:lt1>
      <a:dk2>
        <a:srgbClr val="0787C1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675F369-01C4-4D14-A461-E3D12BA3D0F8}" vid="{BBD1B61C-52A5-4182-87BE-D0BE2481B60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207</Words>
  <Application>Microsoft Office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Corbel</vt:lpstr>
      <vt:lpstr>Wingdings</vt:lpstr>
      <vt:lpstr>AAPD_Theme_2</vt:lpstr>
      <vt:lpstr>State boards (Commissions)</vt:lpstr>
      <vt:lpstr>Why become involved?</vt:lpstr>
      <vt:lpstr>How WA’s commission is structured</vt:lpstr>
      <vt:lpstr>Rule making</vt:lpstr>
      <vt:lpstr>Disciplinary actions </vt:lpstr>
      <vt:lpstr>Disciplinary Actions (continued)</vt:lpstr>
      <vt:lpstr>Current issues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Margaret Bjerklie</dc:creator>
  <cp:lastModifiedBy>Margaret Bjerklie</cp:lastModifiedBy>
  <cp:revision>5</cp:revision>
  <dcterms:created xsi:type="dcterms:W3CDTF">2018-08-23T16:20:19Z</dcterms:created>
  <dcterms:modified xsi:type="dcterms:W3CDTF">2018-09-13T12:57:40Z</dcterms:modified>
</cp:coreProperties>
</file>