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sldIdLst>
    <p:sldId id="256" r:id="rId3"/>
    <p:sldId id="257" r:id="rId4"/>
    <p:sldId id="258" r:id="rId5"/>
    <p:sldId id="279" r:id="rId6"/>
    <p:sldId id="259" r:id="rId7"/>
    <p:sldId id="260" r:id="rId8"/>
    <p:sldId id="261" r:id="rId9"/>
    <p:sldId id="262" r:id="rId10"/>
    <p:sldId id="263" r:id="rId11"/>
    <p:sldId id="264" r:id="rId12"/>
    <p:sldId id="265" r:id="rId13"/>
    <p:sldId id="298" r:id="rId14"/>
    <p:sldId id="299" r:id="rId15"/>
    <p:sldId id="300" r:id="rId16"/>
    <p:sldId id="301" r:id="rId17"/>
    <p:sldId id="302" r:id="rId18"/>
    <p:sldId id="303" r:id="rId19"/>
    <p:sldId id="304" r:id="rId20"/>
    <p:sldId id="305" r:id="rId21"/>
    <p:sldId id="306" r:id="rId22"/>
    <p:sldId id="307" r:id="rId23"/>
    <p:sldId id="308" r:id="rId24"/>
    <p:sldId id="312" r:id="rId25"/>
    <p:sldId id="266" r:id="rId26"/>
    <p:sldId id="267" r:id="rId27"/>
    <p:sldId id="268" r:id="rId28"/>
    <p:sldId id="269" r:id="rId29"/>
    <p:sldId id="270" r:id="rId30"/>
    <p:sldId id="281" r:id="rId31"/>
    <p:sldId id="295" r:id="rId32"/>
    <p:sldId id="282" r:id="rId33"/>
    <p:sldId id="283" r:id="rId34"/>
    <p:sldId id="284" r:id="rId35"/>
    <p:sldId id="285" r:id="rId36"/>
    <p:sldId id="286" r:id="rId37"/>
    <p:sldId id="288" r:id="rId38"/>
    <p:sldId id="296" r:id="rId39"/>
    <p:sldId id="290" r:id="rId40"/>
    <p:sldId id="291" r:id="rId41"/>
    <p:sldId id="292" r:id="rId42"/>
    <p:sldId id="293" r:id="rId43"/>
    <p:sldId id="2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6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9" autoAdjust="0"/>
    <p:restoredTop sz="94660"/>
  </p:normalViewPr>
  <p:slideViewPr>
    <p:cSldViewPr snapToGrid="0">
      <p:cViewPr varScale="1">
        <p:scale>
          <a:sx n="112" d="100"/>
          <a:sy n="112" d="100"/>
        </p:scale>
        <p:origin x="768" y="120"/>
      </p:cViewPr>
      <p:guideLst/>
    </p:cSldViewPr>
  </p:slideViewPr>
  <p:notesTextViewPr>
    <p:cViewPr>
      <p:scale>
        <a:sx n="1" d="1"/>
        <a:sy n="1" d="1"/>
      </p:scale>
      <p:origin x="0" y="0"/>
    </p:cViewPr>
  </p:notesTextViewPr>
  <p:sorterViewPr>
    <p:cViewPr varScale="1">
      <p:scale>
        <a:sx n="100" d="100"/>
        <a:sy n="100" d="100"/>
      </p:scale>
      <p:origin x="0" y="-7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55CA1-2014-4139-9BFD-D4D523D37057}"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034C1DC0-A83C-4D4D-BB57-0966E46DD9D5}">
      <dgm:prSet phldrT="[Text]" custT="1"/>
      <dgm:spPr/>
      <dgm:t>
        <a:bodyPr/>
        <a:lstStyle/>
        <a:p>
          <a:r>
            <a:rPr lang="en-US" sz="1600" b="1" dirty="0" smtClean="0"/>
            <a:t>President</a:t>
          </a:r>
        </a:p>
        <a:p>
          <a:r>
            <a:rPr lang="en-US" sz="1600" b="0" dirty="0" smtClean="0"/>
            <a:t>Joseph Castellano</a:t>
          </a:r>
          <a:endParaRPr lang="en-US" sz="1600" dirty="0"/>
        </a:p>
      </dgm:t>
    </dgm:pt>
    <dgm:pt modelId="{16A951E0-A482-433A-978B-9B7AC5041554}" type="parTrans" cxnId="{74918E4D-6308-4C6E-8B81-516F8CB256F4}">
      <dgm:prSet/>
      <dgm:spPr/>
      <dgm:t>
        <a:bodyPr/>
        <a:lstStyle/>
        <a:p>
          <a:endParaRPr lang="en-US"/>
        </a:p>
      </dgm:t>
    </dgm:pt>
    <dgm:pt modelId="{43D4F944-808D-4144-AD26-E70A316326E1}" type="sibTrans" cxnId="{74918E4D-6308-4C6E-8B81-516F8CB256F4}">
      <dgm:prSet/>
      <dgm:spPr/>
      <dgm:t>
        <a:bodyPr/>
        <a:lstStyle/>
        <a:p>
          <a:endParaRPr lang="en-US"/>
        </a:p>
      </dgm:t>
    </dgm:pt>
    <dgm:pt modelId="{292A9492-93B7-4FBC-A8A6-1637E2D51EF1}">
      <dgm:prSet phldrT="[Text]" custT="1"/>
      <dgm:spPr/>
      <dgm:t>
        <a:bodyPr/>
        <a:lstStyle/>
        <a:p>
          <a:r>
            <a:rPr lang="en-US" sz="1600" b="1" dirty="0" smtClean="0"/>
            <a:t>President-Elect</a:t>
          </a:r>
        </a:p>
        <a:p>
          <a:r>
            <a:rPr lang="en-US" sz="1600" b="0" dirty="0" smtClean="0"/>
            <a:t>Kevin J. Donly</a:t>
          </a:r>
          <a:endParaRPr lang="en-US" sz="1600" b="0" dirty="0"/>
        </a:p>
      </dgm:t>
    </dgm:pt>
    <dgm:pt modelId="{050C49A5-CAB4-4760-BDA0-C7A2C22CFEAB}" type="parTrans" cxnId="{B072C768-ECB9-4489-A3AA-FC9CDBEC4FD0}">
      <dgm:prSet/>
      <dgm:spPr/>
      <dgm:t>
        <a:bodyPr/>
        <a:lstStyle/>
        <a:p>
          <a:endParaRPr lang="en-US"/>
        </a:p>
      </dgm:t>
    </dgm:pt>
    <dgm:pt modelId="{75921C8F-AE74-4618-B585-C0D5400921F7}" type="sibTrans" cxnId="{B072C768-ECB9-4489-A3AA-FC9CDBEC4FD0}">
      <dgm:prSet/>
      <dgm:spPr/>
      <dgm:t>
        <a:bodyPr/>
        <a:lstStyle/>
        <a:p>
          <a:endParaRPr lang="en-US"/>
        </a:p>
      </dgm:t>
    </dgm:pt>
    <dgm:pt modelId="{BD9B4DCD-1F7D-4ECF-9365-4C0933E1A462}">
      <dgm:prSet phldrT="[Text]" custT="1"/>
      <dgm:spPr/>
      <dgm:t>
        <a:bodyPr/>
        <a:lstStyle/>
        <a:p>
          <a:r>
            <a:rPr lang="en-US" sz="1600" b="1" dirty="0" smtClean="0"/>
            <a:t>Vice President</a:t>
          </a:r>
          <a:br>
            <a:rPr lang="en-US" sz="1600" b="1" dirty="0" smtClean="0"/>
          </a:br>
          <a:r>
            <a:rPr lang="en-US" sz="1600" b="0" dirty="0" smtClean="0"/>
            <a:t>Jessica Y. Lee</a:t>
          </a:r>
        </a:p>
      </dgm:t>
    </dgm:pt>
    <dgm:pt modelId="{9ADF3272-0DA5-4210-B9B3-476815BF93A4}" type="parTrans" cxnId="{46502DE2-CB5D-4C70-A003-0A0A4EA9B52F}">
      <dgm:prSet/>
      <dgm:spPr/>
      <dgm:t>
        <a:bodyPr/>
        <a:lstStyle/>
        <a:p>
          <a:endParaRPr lang="en-US"/>
        </a:p>
      </dgm:t>
    </dgm:pt>
    <dgm:pt modelId="{D0853115-A5F1-4C63-B9DC-87E70B276AAF}" type="sibTrans" cxnId="{46502DE2-CB5D-4C70-A003-0A0A4EA9B52F}">
      <dgm:prSet/>
      <dgm:spPr/>
      <dgm:t>
        <a:bodyPr/>
        <a:lstStyle/>
        <a:p>
          <a:endParaRPr lang="en-US"/>
        </a:p>
      </dgm:t>
    </dgm:pt>
    <dgm:pt modelId="{5FE36060-D708-4C6C-B03E-18EA8E2B7545}" type="pres">
      <dgm:prSet presAssocID="{9D755CA1-2014-4139-9BFD-D4D523D37057}" presName="linearFlow" presStyleCnt="0">
        <dgm:presLayoutVars>
          <dgm:dir/>
          <dgm:resizeHandles val="exact"/>
        </dgm:presLayoutVars>
      </dgm:prSet>
      <dgm:spPr/>
    </dgm:pt>
    <dgm:pt modelId="{2506B839-CAFE-4AD5-A7C7-D6A93F08AE7F}" type="pres">
      <dgm:prSet presAssocID="{034C1DC0-A83C-4D4D-BB57-0966E46DD9D5}" presName="comp" presStyleCnt="0"/>
      <dgm:spPr/>
    </dgm:pt>
    <dgm:pt modelId="{53F4AAC2-324A-4AFC-8AE7-2E2BB5EA1518}" type="pres">
      <dgm:prSet presAssocID="{034C1DC0-A83C-4D4D-BB57-0966E46DD9D5}" presName="rect2" presStyleLbl="node1" presStyleIdx="0" presStyleCnt="3" custScaleX="117214">
        <dgm:presLayoutVars>
          <dgm:bulletEnabled val="1"/>
        </dgm:presLayoutVars>
      </dgm:prSet>
      <dgm:spPr/>
      <dgm:t>
        <a:bodyPr/>
        <a:lstStyle/>
        <a:p>
          <a:endParaRPr lang="en-US"/>
        </a:p>
      </dgm:t>
    </dgm:pt>
    <dgm:pt modelId="{7E9909E5-DCB4-4DE9-A7F4-6DC7FA62E92E}" type="pres">
      <dgm:prSet presAssocID="{034C1DC0-A83C-4D4D-BB57-0966E46DD9D5}" presName="rect1" presStyleLbl="lnNode1" presStyleIdx="0" presStyleCnt="3" custScaleX="88804" custScaleY="108812"/>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t>
        <a:bodyPr/>
        <a:lstStyle/>
        <a:p>
          <a:endParaRPr lang="en-US"/>
        </a:p>
      </dgm:t>
    </dgm:pt>
    <dgm:pt modelId="{0FF972CF-A2D5-4E32-A1B7-2A324407B227}" type="pres">
      <dgm:prSet presAssocID="{43D4F944-808D-4144-AD26-E70A316326E1}" presName="sibTrans" presStyleCnt="0"/>
      <dgm:spPr/>
    </dgm:pt>
    <dgm:pt modelId="{429D0CB6-D9A4-4249-AD41-D11413FC4176}" type="pres">
      <dgm:prSet presAssocID="{292A9492-93B7-4FBC-A8A6-1637E2D51EF1}" presName="comp" presStyleCnt="0"/>
      <dgm:spPr/>
    </dgm:pt>
    <dgm:pt modelId="{277B7363-9076-4F09-A7E3-559FE32C3E78}" type="pres">
      <dgm:prSet presAssocID="{292A9492-93B7-4FBC-A8A6-1637E2D51EF1}" presName="rect2" presStyleLbl="node1" presStyleIdx="1" presStyleCnt="3" custScaleX="112538" custLinFactNeighborX="383" custLinFactNeighborY="1692">
        <dgm:presLayoutVars>
          <dgm:bulletEnabled val="1"/>
        </dgm:presLayoutVars>
      </dgm:prSet>
      <dgm:spPr/>
      <dgm:t>
        <a:bodyPr/>
        <a:lstStyle/>
        <a:p>
          <a:endParaRPr lang="en-US"/>
        </a:p>
      </dgm:t>
    </dgm:pt>
    <dgm:pt modelId="{98AC3C68-45FF-416A-B94F-1915F19CABB5}" type="pres">
      <dgm:prSet presAssocID="{292A9492-93B7-4FBC-A8A6-1637E2D51EF1}" presName="rect1" presStyleLbl="lnNode1" presStyleIdx="1" presStyleCnt="3" custScaleX="91592" custScaleY="99744" custLinFactNeighborX="-5934" custLinFactNeighborY="806"/>
      <dgm:spPr>
        <a:blipFill rotWithShape="1">
          <a:blip xmlns:r="http://schemas.openxmlformats.org/officeDocument/2006/relationships" r:embed="rId2"/>
          <a:stretch>
            <a:fillRect/>
          </a:stretch>
        </a:blipFill>
      </dgm:spPr>
      <dgm:t>
        <a:bodyPr/>
        <a:lstStyle/>
        <a:p>
          <a:endParaRPr lang="en-US"/>
        </a:p>
      </dgm:t>
    </dgm:pt>
    <dgm:pt modelId="{CCDBD9BE-63CD-4E48-98C5-CB799E0B3844}" type="pres">
      <dgm:prSet presAssocID="{75921C8F-AE74-4618-B585-C0D5400921F7}" presName="sibTrans" presStyleCnt="0"/>
      <dgm:spPr/>
    </dgm:pt>
    <dgm:pt modelId="{66D14269-BED0-4481-BA1D-4D2BF150BF6D}" type="pres">
      <dgm:prSet presAssocID="{BD9B4DCD-1F7D-4ECF-9365-4C0933E1A462}" presName="comp" presStyleCnt="0"/>
      <dgm:spPr/>
    </dgm:pt>
    <dgm:pt modelId="{4FAECC04-1A84-4EFA-B21A-36DC467AB3A2}" type="pres">
      <dgm:prSet presAssocID="{BD9B4DCD-1F7D-4ECF-9365-4C0933E1A462}" presName="rect2" presStyleLbl="node1" presStyleIdx="2" presStyleCnt="3" custScaleX="107537" custLinFactNeighborX="-1512" custLinFactNeighborY="-4222">
        <dgm:presLayoutVars>
          <dgm:bulletEnabled val="1"/>
        </dgm:presLayoutVars>
      </dgm:prSet>
      <dgm:spPr/>
      <dgm:t>
        <a:bodyPr/>
        <a:lstStyle/>
        <a:p>
          <a:endParaRPr lang="en-US"/>
        </a:p>
      </dgm:t>
    </dgm:pt>
    <dgm:pt modelId="{151DE908-E6BA-4DB1-BC52-63A865F0382D}" type="pres">
      <dgm:prSet presAssocID="{BD9B4DCD-1F7D-4ECF-9365-4C0933E1A462}" presName="rect1" presStyleLbl="lnNode1" presStyleIdx="2" presStyleCnt="3" custScaleX="79079" custScaleY="100376" custLinFactNeighborX="7692" custLinFactNeighborY="-3377"/>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a:p>
      </dgm:t>
    </dgm:pt>
  </dgm:ptLst>
  <dgm:cxnLst>
    <dgm:cxn modelId="{21069D3E-9A31-424D-9392-7F89C8548C8F}" type="presOf" srcId="{9D755CA1-2014-4139-9BFD-D4D523D37057}" destId="{5FE36060-D708-4C6C-B03E-18EA8E2B7545}" srcOrd="0" destOrd="0" presId="urn:microsoft.com/office/officeart/2008/layout/AlternatingPictureBlocks"/>
    <dgm:cxn modelId="{7A3D7857-6688-40A3-B6DE-66F11AAF8A8A}" type="presOf" srcId="{292A9492-93B7-4FBC-A8A6-1637E2D51EF1}" destId="{277B7363-9076-4F09-A7E3-559FE32C3E78}" srcOrd="0" destOrd="0" presId="urn:microsoft.com/office/officeart/2008/layout/AlternatingPictureBlocks"/>
    <dgm:cxn modelId="{EBF865C3-9D6B-46AB-A2BE-9BED80708994}" type="presOf" srcId="{034C1DC0-A83C-4D4D-BB57-0966E46DD9D5}" destId="{53F4AAC2-324A-4AFC-8AE7-2E2BB5EA1518}" srcOrd="0" destOrd="0" presId="urn:microsoft.com/office/officeart/2008/layout/AlternatingPictureBlocks"/>
    <dgm:cxn modelId="{74918E4D-6308-4C6E-8B81-516F8CB256F4}" srcId="{9D755CA1-2014-4139-9BFD-D4D523D37057}" destId="{034C1DC0-A83C-4D4D-BB57-0966E46DD9D5}" srcOrd="0" destOrd="0" parTransId="{16A951E0-A482-433A-978B-9B7AC5041554}" sibTransId="{43D4F944-808D-4144-AD26-E70A316326E1}"/>
    <dgm:cxn modelId="{46502DE2-CB5D-4C70-A003-0A0A4EA9B52F}" srcId="{9D755CA1-2014-4139-9BFD-D4D523D37057}" destId="{BD9B4DCD-1F7D-4ECF-9365-4C0933E1A462}" srcOrd="2" destOrd="0" parTransId="{9ADF3272-0DA5-4210-B9B3-476815BF93A4}" sibTransId="{D0853115-A5F1-4C63-B9DC-87E70B276AAF}"/>
    <dgm:cxn modelId="{2129704D-4867-4FAE-96CE-ED65A36B3C80}" type="presOf" srcId="{BD9B4DCD-1F7D-4ECF-9365-4C0933E1A462}" destId="{4FAECC04-1A84-4EFA-B21A-36DC467AB3A2}" srcOrd="0" destOrd="0" presId="urn:microsoft.com/office/officeart/2008/layout/AlternatingPictureBlocks"/>
    <dgm:cxn modelId="{B072C768-ECB9-4489-A3AA-FC9CDBEC4FD0}" srcId="{9D755CA1-2014-4139-9BFD-D4D523D37057}" destId="{292A9492-93B7-4FBC-A8A6-1637E2D51EF1}" srcOrd="1" destOrd="0" parTransId="{050C49A5-CAB4-4760-BDA0-C7A2C22CFEAB}" sibTransId="{75921C8F-AE74-4618-B585-C0D5400921F7}"/>
    <dgm:cxn modelId="{106321BF-1D81-4EFE-A02A-56B508DC1C3B}" type="presParOf" srcId="{5FE36060-D708-4C6C-B03E-18EA8E2B7545}" destId="{2506B839-CAFE-4AD5-A7C7-D6A93F08AE7F}" srcOrd="0" destOrd="0" presId="urn:microsoft.com/office/officeart/2008/layout/AlternatingPictureBlocks"/>
    <dgm:cxn modelId="{47CC231F-A668-4852-8D19-C6A4175C4CAF}" type="presParOf" srcId="{2506B839-CAFE-4AD5-A7C7-D6A93F08AE7F}" destId="{53F4AAC2-324A-4AFC-8AE7-2E2BB5EA1518}" srcOrd="0" destOrd="0" presId="urn:microsoft.com/office/officeart/2008/layout/AlternatingPictureBlocks"/>
    <dgm:cxn modelId="{279084C1-A9E0-42B9-BB54-0DC4DEBE965F}" type="presParOf" srcId="{2506B839-CAFE-4AD5-A7C7-D6A93F08AE7F}" destId="{7E9909E5-DCB4-4DE9-A7F4-6DC7FA62E92E}" srcOrd="1" destOrd="0" presId="urn:microsoft.com/office/officeart/2008/layout/AlternatingPictureBlocks"/>
    <dgm:cxn modelId="{244FDC5C-6F5A-4D44-98A2-249C02C6C9E2}" type="presParOf" srcId="{5FE36060-D708-4C6C-B03E-18EA8E2B7545}" destId="{0FF972CF-A2D5-4E32-A1B7-2A324407B227}" srcOrd="1" destOrd="0" presId="urn:microsoft.com/office/officeart/2008/layout/AlternatingPictureBlocks"/>
    <dgm:cxn modelId="{F07398EB-3231-4221-8670-E060C689A205}" type="presParOf" srcId="{5FE36060-D708-4C6C-B03E-18EA8E2B7545}" destId="{429D0CB6-D9A4-4249-AD41-D11413FC4176}" srcOrd="2" destOrd="0" presId="urn:microsoft.com/office/officeart/2008/layout/AlternatingPictureBlocks"/>
    <dgm:cxn modelId="{FACDEC7F-0D24-4182-98EE-8C3C13372528}" type="presParOf" srcId="{429D0CB6-D9A4-4249-AD41-D11413FC4176}" destId="{277B7363-9076-4F09-A7E3-559FE32C3E78}" srcOrd="0" destOrd="0" presId="urn:microsoft.com/office/officeart/2008/layout/AlternatingPictureBlocks"/>
    <dgm:cxn modelId="{78C84CFA-819A-4C39-AF65-194C8E28128E}" type="presParOf" srcId="{429D0CB6-D9A4-4249-AD41-D11413FC4176}" destId="{98AC3C68-45FF-416A-B94F-1915F19CABB5}" srcOrd="1" destOrd="0" presId="urn:microsoft.com/office/officeart/2008/layout/AlternatingPictureBlocks"/>
    <dgm:cxn modelId="{DE9025DC-D809-40C3-BDC9-8BA35244DC52}" type="presParOf" srcId="{5FE36060-D708-4C6C-B03E-18EA8E2B7545}" destId="{CCDBD9BE-63CD-4E48-98C5-CB799E0B3844}" srcOrd="3" destOrd="0" presId="urn:microsoft.com/office/officeart/2008/layout/AlternatingPictureBlocks"/>
    <dgm:cxn modelId="{F394B38E-BED6-49EE-ABED-8959E8F1F399}" type="presParOf" srcId="{5FE36060-D708-4C6C-B03E-18EA8E2B7545}" destId="{66D14269-BED0-4481-BA1D-4D2BF150BF6D}" srcOrd="4" destOrd="0" presId="urn:microsoft.com/office/officeart/2008/layout/AlternatingPictureBlocks"/>
    <dgm:cxn modelId="{479C830F-9D80-4911-A912-424307E89E2F}" type="presParOf" srcId="{66D14269-BED0-4481-BA1D-4D2BF150BF6D}" destId="{4FAECC04-1A84-4EFA-B21A-36DC467AB3A2}" srcOrd="0" destOrd="0" presId="urn:microsoft.com/office/officeart/2008/layout/AlternatingPictureBlocks"/>
    <dgm:cxn modelId="{F4FB3B54-3F6C-45CD-B35A-5A455EF9DAB2}" type="presParOf" srcId="{66D14269-BED0-4481-BA1D-4D2BF150BF6D}" destId="{151DE908-E6BA-4DB1-BC52-63A865F0382D}"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755CA1-2014-4139-9BFD-D4D523D37057}"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034C1DC0-A83C-4D4D-BB57-0966E46DD9D5}">
      <dgm:prSet phldrT="[Text]" custT="1"/>
      <dgm:spPr/>
      <dgm:t>
        <a:bodyPr/>
        <a:lstStyle/>
        <a:p>
          <a:r>
            <a:rPr lang="en-US" sz="1600" b="1" dirty="0" smtClean="0"/>
            <a:t>Secretary-Treasurer</a:t>
          </a:r>
        </a:p>
        <a:p>
          <a:r>
            <a:rPr lang="en-US" sz="1600" b="0" dirty="0" smtClean="0"/>
            <a:t>K. Jean (Jeannie) Beauchamp</a:t>
          </a:r>
          <a:endParaRPr lang="en-US" sz="1600" dirty="0"/>
        </a:p>
      </dgm:t>
    </dgm:pt>
    <dgm:pt modelId="{16A951E0-A482-433A-978B-9B7AC5041554}" type="parTrans" cxnId="{74918E4D-6308-4C6E-8B81-516F8CB256F4}">
      <dgm:prSet/>
      <dgm:spPr/>
      <dgm:t>
        <a:bodyPr/>
        <a:lstStyle/>
        <a:p>
          <a:endParaRPr lang="en-US"/>
        </a:p>
      </dgm:t>
    </dgm:pt>
    <dgm:pt modelId="{43D4F944-808D-4144-AD26-E70A316326E1}" type="sibTrans" cxnId="{74918E4D-6308-4C6E-8B81-516F8CB256F4}">
      <dgm:prSet/>
      <dgm:spPr/>
      <dgm:t>
        <a:bodyPr/>
        <a:lstStyle/>
        <a:p>
          <a:endParaRPr lang="en-US"/>
        </a:p>
      </dgm:t>
    </dgm:pt>
    <dgm:pt modelId="{292A9492-93B7-4FBC-A8A6-1637E2D51EF1}">
      <dgm:prSet phldrT="[Text]" custT="1"/>
      <dgm:spPr/>
      <dgm:t>
        <a:bodyPr/>
        <a:lstStyle/>
        <a:p>
          <a:r>
            <a:rPr lang="en-US" sz="1600" b="1" dirty="0" smtClean="0"/>
            <a:t>Immediate Past President</a:t>
          </a:r>
        </a:p>
        <a:p>
          <a:r>
            <a:rPr lang="en-US" sz="1600" b="0" dirty="0" smtClean="0"/>
            <a:t>James D. Nickman</a:t>
          </a:r>
          <a:endParaRPr lang="en-US" sz="1600" b="0" dirty="0"/>
        </a:p>
      </dgm:t>
    </dgm:pt>
    <dgm:pt modelId="{050C49A5-CAB4-4760-BDA0-C7A2C22CFEAB}" type="parTrans" cxnId="{B072C768-ECB9-4489-A3AA-FC9CDBEC4FD0}">
      <dgm:prSet/>
      <dgm:spPr/>
      <dgm:t>
        <a:bodyPr/>
        <a:lstStyle/>
        <a:p>
          <a:endParaRPr lang="en-US"/>
        </a:p>
      </dgm:t>
    </dgm:pt>
    <dgm:pt modelId="{75921C8F-AE74-4618-B585-C0D5400921F7}" type="sibTrans" cxnId="{B072C768-ECB9-4489-A3AA-FC9CDBEC4FD0}">
      <dgm:prSet/>
      <dgm:spPr/>
      <dgm:t>
        <a:bodyPr/>
        <a:lstStyle/>
        <a:p>
          <a:endParaRPr lang="en-US"/>
        </a:p>
      </dgm:t>
    </dgm:pt>
    <dgm:pt modelId="{5FE36060-D708-4C6C-B03E-18EA8E2B7545}" type="pres">
      <dgm:prSet presAssocID="{9D755CA1-2014-4139-9BFD-D4D523D37057}" presName="linearFlow" presStyleCnt="0">
        <dgm:presLayoutVars>
          <dgm:dir/>
          <dgm:resizeHandles val="exact"/>
        </dgm:presLayoutVars>
      </dgm:prSet>
      <dgm:spPr/>
    </dgm:pt>
    <dgm:pt modelId="{2506B839-CAFE-4AD5-A7C7-D6A93F08AE7F}" type="pres">
      <dgm:prSet presAssocID="{034C1DC0-A83C-4D4D-BB57-0966E46DD9D5}" presName="comp" presStyleCnt="0"/>
      <dgm:spPr/>
    </dgm:pt>
    <dgm:pt modelId="{53F4AAC2-324A-4AFC-8AE7-2E2BB5EA1518}" type="pres">
      <dgm:prSet presAssocID="{034C1DC0-A83C-4D4D-BB57-0966E46DD9D5}" presName="rect2" presStyleLbl="node1" presStyleIdx="0" presStyleCnt="2" custScaleX="108536">
        <dgm:presLayoutVars>
          <dgm:bulletEnabled val="1"/>
        </dgm:presLayoutVars>
      </dgm:prSet>
      <dgm:spPr/>
      <dgm:t>
        <a:bodyPr/>
        <a:lstStyle/>
        <a:p>
          <a:endParaRPr lang="en-US"/>
        </a:p>
      </dgm:t>
    </dgm:pt>
    <dgm:pt modelId="{7E9909E5-DCB4-4DE9-A7F4-6DC7FA62E92E}" type="pres">
      <dgm:prSet presAssocID="{034C1DC0-A83C-4D4D-BB57-0966E46DD9D5}" presName="rect1" presStyleLbl="lnNode1" presStyleIdx="0" presStyleCnt="2" custScaleX="75661" custScaleY="98293" custLinFactNeighborX="16381" custLinFactNeighborY="147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0FF972CF-A2D5-4E32-A1B7-2A324407B227}" type="pres">
      <dgm:prSet presAssocID="{43D4F944-808D-4144-AD26-E70A316326E1}" presName="sibTrans" presStyleCnt="0"/>
      <dgm:spPr/>
    </dgm:pt>
    <dgm:pt modelId="{429D0CB6-D9A4-4249-AD41-D11413FC4176}" type="pres">
      <dgm:prSet presAssocID="{292A9492-93B7-4FBC-A8A6-1637E2D51EF1}" presName="comp" presStyleCnt="0"/>
      <dgm:spPr/>
    </dgm:pt>
    <dgm:pt modelId="{277B7363-9076-4F09-A7E3-559FE32C3E78}" type="pres">
      <dgm:prSet presAssocID="{292A9492-93B7-4FBC-A8A6-1637E2D51EF1}" presName="rect2" presStyleLbl="node1" presStyleIdx="1" presStyleCnt="2" custScaleX="93167" custLinFactNeighborX="7977" custLinFactNeighborY="-2211">
        <dgm:presLayoutVars>
          <dgm:bulletEnabled val="1"/>
        </dgm:presLayoutVars>
      </dgm:prSet>
      <dgm:spPr/>
      <dgm:t>
        <a:bodyPr/>
        <a:lstStyle/>
        <a:p>
          <a:endParaRPr lang="en-US"/>
        </a:p>
      </dgm:t>
    </dgm:pt>
    <dgm:pt modelId="{98AC3C68-45FF-416A-B94F-1915F19CABB5}" type="pres">
      <dgm:prSet presAssocID="{292A9492-93B7-4FBC-A8A6-1637E2D51EF1}" presName="rect1" presStyleLbl="lnNode1" presStyleIdx="1" presStyleCnt="2" custScaleX="90267" custScaleY="102796" custLinFactNeighborX="-2777" custLinFactNeighborY="-1582"/>
      <dgm:spPr>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dgm:spPr>
    </dgm:pt>
  </dgm:ptLst>
  <dgm:cxnLst>
    <dgm:cxn modelId="{4D513A77-D285-4900-8CDA-15BA963177B5}" type="presOf" srcId="{292A9492-93B7-4FBC-A8A6-1637E2D51EF1}" destId="{277B7363-9076-4F09-A7E3-559FE32C3E78}" srcOrd="0" destOrd="0" presId="urn:microsoft.com/office/officeart/2008/layout/AlternatingPictureBlocks"/>
    <dgm:cxn modelId="{74918E4D-6308-4C6E-8B81-516F8CB256F4}" srcId="{9D755CA1-2014-4139-9BFD-D4D523D37057}" destId="{034C1DC0-A83C-4D4D-BB57-0966E46DD9D5}" srcOrd="0" destOrd="0" parTransId="{16A951E0-A482-433A-978B-9B7AC5041554}" sibTransId="{43D4F944-808D-4144-AD26-E70A316326E1}"/>
    <dgm:cxn modelId="{AB55EC6E-8BE1-434F-BD53-0E2DFB2C0982}" type="presOf" srcId="{9D755CA1-2014-4139-9BFD-D4D523D37057}" destId="{5FE36060-D708-4C6C-B03E-18EA8E2B7545}" srcOrd="0" destOrd="0" presId="urn:microsoft.com/office/officeart/2008/layout/AlternatingPictureBlocks"/>
    <dgm:cxn modelId="{B6E12639-9B6F-4F7A-A8A4-DCBA09CF1D27}" type="presOf" srcId="{034C1DC0-A83C-4D4D-BB57-0966E46DD9D5}" destId="{53F4AAC2-324A-4AFC-8AE7-2E2BB5EA1518}" srcOrd="0" destOrd="0" presId="urn:microsoft.com/office/officeart/2008/layout/AlternatingPictureBlocks"/>
    <dgm:cxn modelId="{B072C768-ECB9-4489-A3AA-FC9CDBEC4FD0}" srcId="{9D755CA1-2014-4139-9BFD-D4D523D37057}" destId="{292A9492-93B7-4FBC-A8A6-1637E2D51EF1}" srcOrd="1" destOrd="0" parTransId="{050C49A5-CAB4-4760-BDA0-C7A2C22CFEAB}" sibTransId="{75921C8F-AE74-4618-B585-C0D5400921F7}"/>
    <dgm:cxn modelId="{E27A497E-EE0F-4902-BBFF-0EAAC9ACA928}" type="presParOf" srcId="{5FE36060-D708-4C6C-B03E-18EA8E2B7545}" destId="{2506B839-CAFE-4AD5-A7C7-D6A93F08AE7F}" srcOrd="0" destOrd="0" presId="urn:microsoft.com/office/officeart/2008/layout/AlternatingPictureBlocks"/>
    <dgm:cxn modelId="{DEDA2A97-219D-4837-B569-8A9FBC9FEC24}" type="presParOf" srcId="{2506B839-CAFE-4AD5-A7C7-D6A93F08AE7F}" destId="{53F4AAC2-324A-4AFC-8AE7-2E2BB5EA1518}" srcOrd="0" destOrd="0" presId="urn:microsoft.com/office/officeart/2008/layout/AlternatingPictureBlocks"/>
    <dgm:cxn modelId="{1E6B0908-5F1B-4B61-92BC-272C61DCFAC6}" type="presParOf" srcId="{2506B839-CAFE-4AD5-A7C7-D6A93F08AE7F}" destId="{7E9909E5-DCB4-4DE9-A7F4-6DC7FA62E92E}" srcOrd="1" destOrd="0" presId="urn:microsoft.com/office/officeart/2008/layout/AlternatingPictureBlocks"/>
    <dgm:cxn modelId="{0FA69CB0-E75E-40A3-9C08-F7B4C00473B0}" type="presParOf" srcId="{5FE36060-D708-4C6C-B03E-18EA8E2B7545}" destId="{0FF972CF-A2D5-4E32-A1B7-2A324407B227}" srcOrd="1" destOrd="0" presId="urn:microsoft.com/office/officeart/2008/layout/AlternatingPictureBlocks"/>
    <dgm:cxn modelId="{0977DE3F-831F-47FC-BDC3-960C8C303684}" type="presParOf" srcId="{5FE36060-D708-4C6C-B03E-18EA8E2B7545}" destId="{429D0CB6-D9A4-4249-AD41-D11413FC4176}" srcOrd="2" destOrd="0" presId="urn:microsoft.com/office/officeart/2008/layout/AlternatingPictureBlocks"/>
    <dgm:cxn modelId="{4A42FBFB-5587-4E7C-9583-1FA7D9FE1EA1}" type="presParOf" srcId="{429D0CB6-D9A4-4249-AD41-D11413FC4176}" destId="{277B7363-9076-4F09-A7E3-559FE32C3E78}" srcOrd="0" destOrd="0" presId="urn:microsoft.com/office/officeart/2008/layout/AlternatingPictureBlocks"/>
    <dgm:cxn modelId="{74E08604-A89F-414D-A4A3-C55059D458AE}" type="presParOf" srcId="{429D0CB6-D9A4-4249-AD41-D11413FC4176}" destId="{98AC3C68-45FF-416A-B94F-1915F19CABB5}"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8FF69-D78A-4C55-A5CB-F3D2387B9BD9}" type="doc">
      <dgm:prSet loTypeId="urn:microsoft.com/office/officeart/2005/8/layout/default#5" loCatId="list" qsTypeId="urn:microsoft.com/office/officeart/2005/8/quickstyle/simple4" qsCatId="simple" csTypeId="urn:microsoft.com/office/officeart/2005/8/colors/colorful1" csCatId="colorful" phldr="1"/>
      <dgm:spPr/>
      <dgm:t>
        <a:bodyPr/>
        <a:lstStyle/>
        <a:p>
          <a:endParaRPr lang="en-US"/>
        </a:p>
      </dgm:t>
    </dgm:pt>
    <dgm:pt modelId="{5663D2A1-CD91-49E5-B705-9F7C629B8FC7}">
      <dgm:prSet phldrT="[Text]"/>
      <dgm:spPr>
        <a:gradFill rotWithShape="0">
          <a:gsLst>
            <a:gs pos="0">
              <a:schemeClr val="tx2">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algn="ctr"/>
          <a:r>
            <a:rPr lang="en-US" dirty="0" smtClean="0"/>
            <a:t>Council on Annual Session</a:t>
          </a:r>
          <a:endParaRPr lang="en-US" dirty="0"/>
        </a:p>
      </dgm:t>
    </dgm:pt>
    <dgm:pt modelId="{F9C87B93-D6CD-414B-9DA9-AB7B0D952EC0}" type="parTrans" cxnId="{ED6A593E-4321-457D-871A-0E7DD37093F9}">
      <dgm:prSet/>
      <dgm:spPr/>
      <dgm:t>
        <a:bodyPr/>
        <a:lstStyle/>
        <a:p>
          <a:endParaRPr lang="en-US"/>
        </a:p>
      </dgm:t>
    </dgm:pt>
    <dgm:pt modelId="{C3E5A2A4-EB9E-4E74-B75B-B3F557672387}" type="sibTrans" cxnId="{ED6A593E-4321-457D-871A-0E7DD37093F9}">
      <dgm:prSet/>
      <dgm:spPr/>
      <dgm:t>
        <a:bodyPr/>
        <a:lstStyle/>
        <a:p>
          <a:endParaRPr lang="en-US"/>
        </a:p>
      </dgm:t>
    </dgm:pt>
    <dgm:pt modelId="{5503B3E5-5EEA-4169-BB1F-29043D756398}">
      <dgm:prSet phldrT="[Text]"/>
      <dgm:spPr>
        <a:gradFill rotWithShape="0">
          <a:gsLst>
            <a:gs pos="0">
              <a:schemeClr val="accent4">
                <a:lumMod val="75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dgm:spPr>
      <dgm:t>
        <a:bodyPr/>
        <a:lstStyle/>
        <a:p>
          <a:r>
            <a:rPr lang="en-US" dirty="0" smtClean="0"/>
            <a:t>Council on Continuing Education</a:t>
          </a:r>
          <a:endParaRPr lang="en-US" dirty="0"/>
        </a:p>
      </dgm:t>
    </dgm:pt>
    <dgm:pt modelId="{609082C9-B676-46DB-9681-A2ABD89FD978}" type="parTrans" cxnId="{C6B097EC-243B-4123-B96A-53B0C5BC427B}">
      <dgm:prSet/>
      <dgm:spPr/>
      <dgm:t>
        <a:bodyPr/>
        <a:lstStyle/>
        <a:p>
          <a:endParaRPr lang="en-US"/>
        </a:p>
      </dgm:t>
    </dgm:pt>
    <dgm:pt modelId="{FE18DC09-BB43-4A4D-B1CC-C0E90028501A}" type="sibTrans" cxnId="{C6B097EC-243B-4123-B96A-53B0C5BC427B}">
      <dgm:prSet/>
      <dgm:spPr/>
      <dgm:t>
        <a:bodyPr/>
        <a:lstStyle/>
        <a:p>
          <a:endParaRPr lang="en-US"/>
        </a:p>
      </dgm:t>
    </dgm:pt>
    <dgm:pt modelId="{8DA4DB81-EE23-4503-A14B-C3587FCA4D94}">
      <dgm:prSet phldrT="[Text]"/>
      <dgm:spPr>
        <a:gradFill flip="none" rotWithShape="1">
          <a:gsLst>
            <a:gs pos="0">
              <a:schemeClr val="accent5">
                <a:lumMod val="75000"/>
              </a:schemeClr>
            </a:gs>
            <a:gs pos="46000">
              <a:schemeClr val="accent5">
                <a:lumMod val="95000"/>
                <a:lumOff val="5000"/>
              </a:schemeClr>
            </a:gs>
            <a:gs pos="100000">
              <a:schemeClr val="accent5">
                <a:lumMod val="60000"/>
              </a:schemeClr>
            </a:gs>
          </a:gsLst>
          <a:lin ang="16200000" scaled="0"/>
          <a:tileRect/>
        </a:gradFill>
      </dgm:spPr>
      <dgm:t>
        <a:bodyPr/>
        <a:lstStyle/>
        <a:p>
          <a:r>
            <a:rPr lang="en-US" dirty="0" smtClean="0"/>
            <a:t>Council on Government Affairs</a:t>
          </a:r>
          <a:endParaRPr lang="en-US" dirty="0"/>
        </a:p>
      </dgm:t>
    </dgm:pt>
    <dgm:pt modelId="{573C9361-D651-44BF-B7B3-5BD37478BA7C}" type="parTrans" cxnId="{8301521B-F29C-4975-9A01-95E0BE0B887F}">
      <dgm:prSet/>
      <dgm:spPr/>
      <dgm:t>
        <a:bodyPr/>
        <a:lstStyle/>
        <a:p>
          <a:endParaRPr lang="en-US"/>
        </a:p>
      </dgm:t>
    </dgm:pt>
    <dgm:pt modelId="{1EAEB0AC-6DAD-4D40-84EB-12B60BBA7C9E}" type="sibTrans" cxnId="{8301521B-F29C-4975-9A01-95E0BE0B887F}">
      <dgm:prSet/>
      <dgm:spPr/>
      <dgm:t>
        <a:bodyPr/>
        <a:lstStyle/>
        <a:p>
          <a:endParaRPr lang="en-US"/>
        </a:p>
      </dgm:t>
    </dgm:pt>
    <dgm:pt modelId="{1F361FAF-236E-423B-BD81-089C7334257C}">
      <dgm:prSet/>
      <dgm:spPr>
        <a:gradFill flip="none" rotWithShape="1">
          <a:gsLst>
            <a:gs pos="0">
              <a:schemeClr val="accent6">
                <a:lumMod val="75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dirty="0" smtClean="0"/>
            <a:t>Council on Membership and Membership Services</a:t>
          </a:r>
          <a:endParaRPr lang="en-US" dirty="0"/>
        </a:p>
      </dgm:t>
    </dgm:pt>
    <dgm:pt modelId="{58ECF8B4-DB6D-45F1-B202-F00367F199EE}" type="parTrans" cxnId="{BBE38229-34CE-42D6-9B0E-CC537D3D6F37}">
      <dgm:prSet/>
      <dgm:spPr/>
      <dgm:t>
        <a:bodyPr/>
        <a:lstStyle/>
        <a:p>
          <a:endParaRPr lang="en-US"/>
        </a:p>
      </dgm:t>
    </dgm:pt>
    <dgm:pt modelId="{F5F996AF-C77C-41C2-8976-4914210298D2}" type="sibTrans" cxnId="{BBE38229-34CE-42D6-9B0E-CC537D3D6F37}">
      <dgm:prSet/>
      <dgm:spPr/>
      <dgm:t>
        <a:bodyPr/>
        <a:lstStyle/>
        <a:p>
          <a:endParaRPr lang="en-US"/>
        </a:p>
      </dgm:t>
    </dgm:pt>
    <dgm:pt modelId="{496F672A-767C-4FE3-9DEF-C4043C08152B}">
      <dgm:prSet/>
      <dgm:spPr>
        <a:gradFill rotWithShape="0">
          <a:gsLst>
            <a:gs pos="0">
              <a:schemeClr val="accent3">
                <a:lumMod val="75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gradFill>
      </dgm:spPr>
      <dgm:t>
        <a:bodyPr/>
        <a:lstStyle/>
        <a:p>
          <a:pPr algn="ctr"/>
          <a:r>
            <a:rPr lang="en-US" dirty="0" smtClean="0"/>
            <a:t> Council on Clinical Affairs</a:t>
          </a:r>
          <a:endParaRPr lang="en-US" dirty="0"/>
        </a:p>
      </dgm:t>
    </dgm:pt>
    <dgm:pt modelId="{F8EA2C4E-7003-49F8-A0CF-B151F67B3166}" type="parTrans" cxnId="{B8902FB6-02A0-4F7E-91F1-E29B0E8C6904}">
      <dgm:prSet/>
      <dgm:spPr/>
      <dgm:t>
        <a:bodyPr/>
        <a:lstStyle/>
        <a:p>
          <a:endParaRPr lang="en-US"/>
        </a:p>
      </dgm:t>
    </dgm:pt>
    <dgm:pt modelId="{DD3D3853-8814-46A5-AF73-C65CF429A3F1}" type="sibTrans" cxnId="{B8902FB6-02A0-4F7E-91F1-E29B0E8C6904}">
      <dgm:prSet/>
      <dgm:spPr/>
      <dgm:t>
        <a:bodyPr/>
        <a:lstStyle/>
        <a:p>
          <a:endParaRPr lang="en-US"/>
        </a:p>
      </dgm:t>
    </dgm:pt>
    <dgm:pt modelId="{A56081C4-4D6E-4298-8798-D55D3BF99CA6}">
      <dgm:prSet/>
      <dgm:spPr>
        <a:gradFill flip="none" rotWithShape="0">
          <a:gsLst>
            <a:gs pos="0">
              <a:schemeClr val="accent3">
                <a:lumMod val="75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en-US" dirty="0" smtClean="0"/>
            <a:t>Council on Pre-Doctoral Education</a:t>
          </a:r>
          <a:endParaRPr lang="en-US" dirty="0"/>
        </a:p>
      </dgm:t>
    </dgm:pt>
    <dgm:pt modelId="{5AA29B0B-9B8B-4BFC-A2D1-D98405644103}" type="parTrans" cxnId="{B087889F-1372-4DF5-B027-47AD5550A4E3}">
      <dgm:prSet/>
      <dgm:spPr/>
      <dgm:t>
        <a:bodyPr/>
        <a:lstStyle/>
        <a:p>
          <a:endParaRPr lang="en-US"/>
        </a:p>
      </dgm:t>
    </dgm:pt>
    <dgm:pt modelId="{B3738967-83BE-434A-8D6B-323BD8FF8CFD}" type="sibTrans" cxnId="{B087889F-1372-4DF5-B027-47AD5550A4E3}">
      <dgm:prSet/>
      <dgm:spPr/>
      <dgm:t>
        <a:bodyPr/>
        <a:lstStyle/>
        <a:p>
          <a:endParaRPr lang="en-US"/>
        </a:p>
      </dgm:t>
    </dgm:pt>
    <dgm:pt modelId="{4926C6DA-9402-4180-9C10-F975327EF632}">
      <dgm:prSet/>
      <dgm:spPr>
        <a:gradFill flip="none" rotWithShape="1">
          <a:gsLst>
            <a:gs pos="0">
              <a:schemeClr val="accent2">
                <a:lumMod val="60000"/>
                <a:lumOff val="40000"/>
              </a:schemeClr>
            </a:gs>
            <a:gs pos="46000">
              <a:schemeClr val="accent2">
                <a:lumMod val="95000"/>
                <a:lumOff val="5000"/>
              </a:schemeClr>
            </a:gs>
            <a:gs pos="100000">
              <a:schemeClr val="accent2">
                <a:lumMod val="60000"/>
              </a:schemeClr>
            </a:gs>
          </a:gsLst>
          <a:path path="circle">
            <a:fillToRect l="50000" t="130000" r="50000" b="-30000"/>
          </a:path>
          <a:tileRect/>
        </a:gradFill>
      </dgm:spPr>
      <dgm:t>
        <a:bodyPr/>
        <a:lstStyle/>
        <a:p>
          <a:r>
            <a:rPr lang="en-US" dirty="0" smtClean="0"/>
            <a:t>Council on Post-Doctoral Education</a:t>
          </a:r>
          <a:endParaRPr lang="en-US" dirty="0"/>
        </a:p>
      </dgm:t>
    </dgm:pt>
    <dgm:pt modelId="{CBE6D220-4825-47D2-8AD2-5114906C2119}" type="parTrans" cxnId="{769AD3C5-F061-472E-98DB-10D1DF8D1EF8}">
      <dgm:prSet/>
      <dgm:spPr/>
      <dgm:t>
        <a:bodyPr/>
        <a:lstStyle/>
        <a:p>
          <a:endParaRPr lang="en-US"/>
        </a:p>
      </dgm:t>
    </dgm:pt>
    <dgm:pt modelId="{6116E6C7-5E97-4BA7-A5B0-FEE7BAB21FEA}" type="sibTrans" cxnId="{769AD3C5-F061-472E-98DB-10D1DF8D1EF8}">
      <dgm:prSet/>
      <dgm:spPr/>
      <dgm:t>
        <a:bodyPr/>
        <a:lstStyle/>
        <a:p>
          <a:endParaRPr lang="en-US"/>
        </a:p>
      </dgm:t>
    </dgm:pt>
    <dgm:pt modelId="{55939645-6F60-4E6E-8536-81F84FC14618}">
      <dgm:prSet/>
      <dgm:spPr>
        <a:gradFill flip="none" rotWithShape="0">
          <a:gsLst>
            <a:gs pos="0">
              <a:schemeClr val="accent4">
                <a:lumMod val="75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dgm:spPr>
      <dgm:t>
        <a:bodyPr/>
        <a:lstStyle/>
        <a:p>
          <a:r>
            <a:rPr lang="en-US" dirty="0" smtClean="0"/>
            <a:t>Council on Scientific Affairs</a:t>
          </a:r>
          <a:endParaRPr lang="en-US" dirty="0"/>
        </a:p>
      </dgm:t>
    </dgm:pt>
    <dgm:pt modelId="{D3ABA777-333E-4220-8C68-BBEA245E0C7F}" type="parTrans" cxnId="{01EAB183-1C26-4A08-8598-2E637EC7F7F8}">
      <dgm:prSet/>
      <dgm:spPr/>
      <dgm:t>
        <a:bodyPr/>
        <a:lstStyle/>
        <a:p>
          <a:endParaRPr lang="en-US"/>
        </a:p>
      </dgm:t>
    </dgm:pt>
    <dgm:pt modelId="{0CB45B13-9053-4282-BD88-17428AD7A178}" type="sibTrans" cxnId="{01EAB183-1C26-4A08-8598-2E637EC7F7F8}">
      <dgm:prSet/>
      <dgm:spPr/>
      <dgm:t>
        <a:bodyPr/>
        <a:lstStyle/>
        <a:p>
          <a:endParaRPr lang="en-US"/>
        </a:p>
      </dgm:t>
    </dgm:pt>
    <dgm:pt modelId="{BCC5547C-1BDD-426A-BBDF-6D9B7AB91E7B}" type="pres">
      <dgm:prSet presAssocID="{E578FF69-D78A-4C55-A5CB-F3D2387B9BD9}" presName="diagram" presStyleCnt="0">
        <dgm:presLayoutVars>
          <dgm:dir/>
          <dgm:resizeHandles val="exact"/>
        </dgm:presLayoutVars>
      </dgm:prSet>
      <dgm:spPr/>
      <dgm:t>
        <a:bodyPr/>
        <a:lstStyle/>
        <a:p>
          <a:endParaRPr lang="en-US"/>
        </a:p>
      </dgm:t>
    </dgm:pt>
    <dgm:pt modelId="{CD842F4D-5B2B-4AEA-BAED-6E4E3EC13BA2}" type="pres">
      <dgm:prSet presAssocID="{5663D2A1-CD91-49E5-B705-9F7C629B8FC7}" presName="node" presStyleLbl="node1" presStyleIdx="0" presStyleCnt="8">
        <dgm:presLayoutVars>
          <dgm:bulletEnabled val="1"/>
        </dgm:presLayoutVars>
      </dgm:prSet>
      <dgm:spPr>
        <a:prstGeom prst="round2DiagRect">
          <a:avLst/>
        </a:prstGeom>
      </dgm:spPr>
      <dgm:t>
        <a:bodyPr/>
        <a:lstStyle/>
        <a:p>
          <a:endParaRPr lang="en-US"/>
        </a:p>
      </dgm:t>
    </dgm:pt>
    <dgm:pt modelId="{B23B49D8-4866-4C16-8653-2BAB224CB415}" type="pres">
      <dgm:prSet presAssocID="{C3E5A2A4-EB9E-4E74-B75B-B3F557672387}" presName="sibTrans" presStyleCnt="0"/>
      <dgm:spPr/>
      <dgm:t>
        <a:bodyPr/>
        <a:lstStyle/>
        <a:p>
          <a:endParaRPr lang="en-US"/>
        </a:p>
      </dgm:t>
    </dgm:pt>
    <dgm:pt modelId="{5A7893ED-331A-4CE3-8936-048F8E3217FC}" type="pres">
      <dgm:prSet presAssocID="{496F672A-767C-4FE3-9DEF-C4043C08152B}" presName="node" presStyleLbl="node1" presStyleIdx="1" presStyleCnt="8">
        <dgm:presLayoutVars>
          <dgm:bulletEnabled val="1"/>
        </dgm:presLayoutVars>
      </dgm:prSet>
      <dgm:spPr>
        <a:prstGeom prst="round2DiagRect">
          <a:avLst/>
        </a:prstGeom>
      </dgm:spPr>
      <dgm:t>
        <a:bodyPr/>
        <a:lstStyle/>
        <a:p>
          <a:endParaRPr lang="en-US"/>
        </a:p>
      </dgm:t>
    </dgm:pt>
    <dgm:pt modelId="{C44B8F3B-73B9-4CE2-8075-9C1D7D21090A}" type="pres">
      <dgm:prSet presAssocID="{DD3D3853-8814-46A5-AF73-C65CF429A3F1}" presName="sibTrans" presStyleCnt="0"/>
      <dgm:spPr/>
      <dgm:t>
        <a:bodyPr/>
        <a:lstStyle/>
        <a:p>
          <a:endParaRPr lang="en-US"/>
        </a:p>
      </dgm:t>
    </dgm:pt>
    <dgm:pt modelId="{23E67A79-5090-4275-A881-7D4B3D00D2F3}" type="pres">
      <dgm:prSet presAssocID="{5503B3E5-5EEA-4169-BB1F-29043D756398}" presName="node" presStyleLbl="node1" presStyleIdx="2" presStyleCnt="8" custLinFactNeighborY="-6842">
        <dgm:presLayoutVars>
          <dgm:bulletEnabled val="1"/>
        </dgm:presLayoutVars>
      </dgm:prSet>
      <dgm:spPr>
        <a:prstGeom prst="round2DiagRect">
          <a:avLst/>
        </a:prstGeom>
      </dgm:spPr>
      <dgm:t>
        <a:bodyPr/>
        <a:lstStyle/>
        <a:p>
          <a:endParaRPr lang="en-US"/>
        </a:p>
      </dgm:t>
    </dgm:pt>
    <dgm:pt modelId="{DA63D92A-C56F-4E7D-BC0A-16BE8AA6D0C5}" type="pres">
      <dgm:prSet presAssocID="{FE18DC09-BB43-4A4D-B1CC-C0E90028501A}" presName="sibTrans" presStyleCnt="0"/>
      <dgm:spPr/>
      <dgm:t>
        <a:bodyPr/>
        <a:lstStyle/>
        <a:p>
          <a:endParaRPr lang="en-US"/>
        </a:p>
      </dgm:t>
    </dgm:pt>
    <dgm:pt modelId="{1EEAEA6D-B9DB-48EF-94C5-A86D307AAA19}" type="pres">
      <dgm:prSet presAssocID="{8DA4DB81-EE23-4503-A14B-C3587FCA4D94}" presName="node" presStyleLbl="node1" presStyleIdx="3" presStyleCnt="8" custLinFactNeighborX="56151" custLinFactNeighborY="2211">
        <dgm:presLayoutVars>
          <dgm:bulletEnabled val="1"/>
        </dgm:presLayoutVars>
      </dgm:prSet>
      <dgm:spPr>
        <a:prstGeom prst="round2DiagRect">
          <a:avLst/>
        </a:prstGeom>
      </dgm:spPr>
      <dgm:t>
        <a:bodyPr/>
        <a:lstStyle/>
        <a:p>
          <a:endParaRPr lang="en-US"/>
        </a:p>
      </dgm:t>
    </dgm:pt>
    <dgm:pt modelId="{E6F1CDFF-B824-43FE-8A23-8B6F0B4D2693}" type="pres">
      <dgm:prSet presAssocID="{1EAEB0AC-6DAD-4D40-84EB-12B60BBA7C9E}" presName="sibTrans" presStyleCnt="0"/>
      <dgm:spPr/>
      <dgm:t>
        <a:bodyPr/>
        <a:lstStyle/>
        <a:p>
          <a:endParaRPr lang="en-US"/>
        </a:p>
      </dgm:t>
    </dgm:pt>
    <dgm:pt modelId="{85C3993D-F5C5-4892-AD88-EF5B70B897CC}" type="pres">
      <dgm:prSet presAssocID="{1F361FAF-236E-423B-BD81-089C7334257C}" presName="node" presStyleLbl="node1" presStyleIdx="4" presStyleCnt="8" custLinFactNeighborX="53855" custLinFactNeighborY="-2211">
        <dgm:presLayoutVars>
          <dgm:bulletEnabled val="1"/>
        </dgm:presLayoutVars>
      </dgm:prSet>
      <dgm:spPr>
        <a:prstGeom prst="round2DiagRect">
          <a:avLst/>
        </a:prstGeom>
      </dgm:spPr>
      <dgm:t>
        <a:bodyPr/>
        <a:lstStyle/>
        <a:p>
          <a:endParaRPr lang="en-US"/>
        </a:p>
      </dgm:t>
    </dgm:pt>
    <dgm:pt modelId="{9557D11D-79F8-4E1F-892C-9A2E4AB69242}" type="pres">
      <dgm:prSet presAssocID="{F5F996AF-C77C-41C2-8976-4914210298D2}" presName="sibTrans" presStyleCnt="0"/>
      <dgm:spPr/>
      <dgm:t>
        <a:bodyPr/>
        <a:lstStyle/>
        <a:p>
          <a:endParaRPr lang="en-US"/>
        </a:p>
      </dgm:t>
    </dgm:pt>
    <dgm:pt modelId="{BDAE8059-261B-439D-96F9-A68463D6B664}" type="pres">
      <dgm:prSet presAssocID="{4926C6DA-9402-4180-9C10-F975327EF632}" presName="node" presStyleLbl="node1" presStyleIdx="5" presStyleCnt="8" custLinFactX="-100000" custLinFactY="11271" custLinFactNeighborX="-120156" custLinFactNeighborY="100000">
        <dgm:presLayoutVars>
          <dgm:bulletEnabled val="1"/>
        </dgm:presLayoutVars>
      </dgm:prSet>
      <dgm:spPr>
        <a:prstGeom prst="round2DiagRect">
          <a:avLst/>
        </a:prstGeom>
      </dgm:spPr>
      <dgm:t>
        <a:bodyPr/>
        <a:lstStyle/>
        <a:p>
          <a:endParaRPr lang="en-US"/>
        </a:p>
      </dgm:t>
    </dgm:pt>
    <dgm:pt modelId="{40AD9515-CAA4-4616-9531-65EF05FBB911}" type="pres">
      <dgm:prSet presAssocID="{6116E6C7-5E97-4BA7-A5B0-FEE7BAB21FEA}" presName="sibTrans" presStyleCnt="0"/>
      <dgm:spPr/>
      <dgm:t>
        <a:bodyPr/>
        <a:lstStyle/>
        <a:p>
          <a:endParaRPr lang="en-US"/>
        </a:p>
      </dgm:t>
    </dgm:pt>
    <dgm:pt modelId="{D91E95AC-DBBD-41B1-91FD-0C74AAEE4BFD}" type="pres">
      <dgm:prSet presAssocID="{A56081C4-4D6E-4298-8798-D55D3BF99CA6}" presName="node" presStyleLbl="node1" presStyleIdx="6" presStyleCnt="8" custLinFactNeighborX="57478" custLinFactNeighborY="-737">
        <dgm:presLayoutVars>
          <dgm:bulletEnabled val="1"/>
        </dgm:presLayoutVars>
      </dgm:prSet>
      <dgm:spPr>
        <a:prstGeom prst="round2DiagRect">
          <a:avLst/>
        </a:prstGeom>
      </dgm:spPr>
      <dgm:t>
        <a:bodyPr/>
        <a:lstStyle/>
        <a:p>
          <a:endParaRPr lang="en-US"/>
        </a:p>
      </dgm:t>
    </dgm:pt>
    <dgm:pt modelId="{845BE7AE-D017-4FEE-A0EA-40AC04FA09C0}" type="pres">
      <dgm:prSet presAssocID="{B3738967-83BE-434A-8D6B-323BD8FF8CFD}" presName="sibTrans" presStyleCnt="0"/>
      <dgm:spPr/>
      <dgm:t>
        <a:bodyPr/>
        <a:lstStyle/>
        <a:p>
          <a:endParaRPr lang="en-US"/>
        </a:p>
      </dgm:t>
    </dgm:pt>
    <dgm:pt modelId="{3E109BAB-4344-4DAA-B526-AF6B4F08EC07}" type="pres">
      <dgm:prSet presAssocID="{55939645-6F60-4E6E-8536-81F84FC14618}" presName="node" presStyleLbl="node1" presStyleIdx="7" presStyleCnt="8" custLinFactNeighborX="59562" custLinFactNeighborY="-5641">
        <dgm:presLayoutVars>
          <dgm:bulletEnabled val="1"/>
        </dgm:presLayoutVars>
      </dgm:prSet>
      <dgm:spPr>
        <a:prstGeom prst="round2DiagRect">
          <a:avLst/>
        </a:prstGeom>
      </dgm:spPr>
      <dgm:t>
        <a:bodyPr/>
        <a:lstStyle/>
        <a:p>
          <a:endParaRPr lang="en-US"/>
        </a:p>
      </dgm:t>
    </dgm:pt>
  </dgm:ptLst>
  <dgm:cxnLst>
    <dgm:cxn modelId="{C6B097EC-243B-4123-B96A-53B0C5BC427B}" srcId="{E578FF69-D78A-4C55-A5CB-F3D2387B9BD9}" destId="{5503B3E5-5EEA-4169-BB1F-29043D756398}" srcOrd="2" destOrd="0" parTransId="{609082C9-B676-46DB-9681-A2ABD89FD978}" sibTransId="{FE18DC09-BB43-4A4D-B1CC-C0E90028501A}"/>
    <dgm:cxn modelId="{F1EC613F-5824-44B2-A573-E04231AB1F01}" type="presOf" srcId="{E578FF69-D78A-4C55-A5CB-F3D2387B9BD9}" destId="{BCC5547C-1BDD-426A-BBDF-6D9B7AB91E7B}" srcOrd="0" destOrd="0" presId="urn:microsoft.com/office/officeart/2005/8/layout/default#5"/>
    <dgm:cxn modelId="{ED6A593E-4321-457D-871A-0E7DD37093F9}" srcId="{E578FF69-D78A-4C55-A5CB-F3D2387B9BD9}" destId="{5663D2A1-CD91-49E5-B705-9F7C629B8FC7}" srcOrd="0" destOrd="0" parTransId="{F9C87B93-D6CD-414B-9DA9-AB7B0D952EC0}" sibTransId="{C3E5A2A4-EB9E-4E74-B75B-B3F557672387}"/>
    <dgm:cxn modelId="{0DCA3D43-5CC6-4B23-9B32-AABDA7DB421B}" type="presOf" srcId="{1F361FAF-236E-423B-BD81-089C7334257C}" destId="{85C3993D-F5C5-4892-AD88-EF5B70B897CC}" srcOrd="0" destOrd="0" presId="urn:microsoft.com/office/officeart/2005/8/layout/default#5"/>
    <dgm:cxn modelId="{53DD6FDE-8131-41B7-9517-121EEC1290FF}" type="presOf" srcId="{8DA4DB81-EE23-4503-A14B-C3587FCA4D94}" destId="{1EEAEA6D-B9DB-48EF-94C5-A86D307AAA19}" srcOrd="0" destOrd="0" presId="urn:microsoft.com/office/officeart/2005/8/layout/default#5"/>
    <dgm:cxn modelId="{769AD3C5-F061-472E-98DB-10D1DF8D1EF8}" srcId="{E578FF69-D78A-4C55-A5CB-F3D2387B9BD9}" destId="{4926C6DA-9402-4180-9C10-F975327EF632}" srcOrd="5" destOrd="0" parTransId="{CBE6D220-4825-47D2-8AD2-5114906C2119}" sibTransId="{6116E6C7-5E97-4BA7-A5B0-FEE7BAB21FEA}"/>
    <dgm:cxn modelId="{E96A8070-0418-4E78-A0AB-DC4634994C38}" type="presOf" srcId="{5503B3E5-5EEA-4169-BB1F-29043D756398}" destId="{23E67A79-5090-4275-A881-7D4B3D00D2F3}" srcOrd="0" destOrd="0" presId="urn:microsoft.com/office/officeart/2005/8/layout/default#5"/>
    <dgm:cxn modelId="{B087889F-1372-4DF5-B027-47AD5550A4E3}" srcId="{E578FF69-D78A-4C55-A5CB-F3D2387B9BD9}" destId="{A56081C4-4D6E-4298-8798-D55D3BF99CA6}" srcOrd="6" destOrd="0" parTransId="{5AA29B0B-9B8B-4BFC-A2D1-D98405644103}" sibTransId="{B3738967-83BE-434A-8D6B-323BD8FF8CFD}"/>
    <dgm:cxn modelId="{B8902FB6-02A0-4F7E-91F1-E29B0E8C6904}" srcId="{E578FF69-D78A-4C55-A5CB-F3D2387B9BD9}" destId="{496F672A-767C-4FE3-9DEF-C4043C08152B}" srcOrd="1" destOrd="0" parTransId="{F8EA2C4E-7003-49F8-A0CF-B151F67B3166}" sibTransId="{DD3D3853-8814-46A5-AF73-C65CF429A3F1}"/>
    <dgm:cxn modelId="{BBE38229-34CE-42D6-9B0E-CC537D3D6F37}" srcId="{E578FF69-D78A-4C55-A5CB-F3D2387B9BD9}" destId="{1F361FAF-236E-423B-BD81-089C7334257C}" srcOrd="4" destOrd="0" parTransId="{58ECF8B4-DB6D-45F1-B202-F00367F199EE}" sibTransId="{F5F996AF-C77C-41C2-8976-4914210298D2}"/>
    <dgm:cxn modelId="{775C090A-6561-4CCA-BEC1-B98A76754543}" type="presOf" srcId="{55939645-6F60-4E6E-8536-81F84FC14618}" destId="{3E109BAB-4344-4DAA-B526-AF6B4F08EC07}" srcOrd="0" destOrd="0" presId="urn:microsoft.com/office/officeart/2005/8/layout/default#5"/>
    <dgm:cxn modelId="{55693247-804B-456E-8F32-F4FC5D313BF5}" type="presOf" srcId="{496F672A-767C-4FE3-9DEF-C4043C08152B}" destId="{5A7893ED-331A-4CE3-8936-048F8E3217FC}" srcOrd="0" destOrd="0" presId="urn:microsoft.com/office/officeart/2005/8/layout/default#5"/>
    <dgm:cxn modelId="{01EAB183-1C26-4A08-8598-2E637EC7F7F8}" srcId="{E578FF69-D78A-4C55-A5CB-F3D2387B9BD9}" destId="{55939645-6F60-4E6E-8536-81F84FC14618}" srcOrd="7" destOrd="0" parTransId="{D3ABA777-333E-4220-8C68-BBEA245E0C7F}" sibTransId="{0CB45B13-9053-4282-BD88-17428AD7A178}"/>
    <dgm:cxn modelId="{502597A7-A1A9-43BF-BD73-BAA8C3763A68}" type="presOf" srcId="{4926C6DA-9402-4180-9C10-F975327EF632}" destId="{BDAE8059-261B-439D-96F9-A68463D6B664}" srcOrd="0" destOrd="0" presId="urn:microsoft.com/office/officeart/2005/8/layout/default#5"/>
    <dgm:cxn modelId="{8301521B-F29C-4975-9A01-95E0BE0B887F}" srcId="{E578FF69-D78A-4C55-A5CB-F3D2387B9BD9}" destId="{8DA4DB81-EE23-4503-A14B-C3587FCA4D94}" srcOrd="3" destOrd="0" parTransId="{573C9361-D651-44BF-B7B3-5BD37478BA7C}" sibTransId="{1EAEB0AC-6DAD-4D40-84EB-12B60BBA7C9E}"/>
    <dgm:cxn modelId="{AFF78D74-FA41-4678-BC73-D8002B240FF3}" type="presOf" srcId="{5663D2A1-CD91-49E5-B705-9F7C629B8FC7}" destId="{CD842F4D-5B2B-4AEA-BAED-6E4E3EC13BA2}" srcOrd="0" destOrd="0" presId="urn:microsoft.com/office/officeart/2005/8/layout/default#5"/>
    <dgm:cxn modelId="{3BC904B7-41B2-4B76-A43A-852277CA6223}" type="presOf" srcId="{A56081C4-4D6E-4298-8798-D55D3BF99CA6}" destId="{D91E95AC-DBBD-41B1-91FD-0C74AAEE4BFD}" srcOrd="0" destOrd="0" presId="urn:microsoft.com/office/officeart/2005/8/layout/default#5"/>
    <dgm:cxn modelId="{CAC36ADD-65F2-40E7-95B7-AD07A0D02C57}" type="presParOf" srcId="{BCC5547C-1BDD-426A-BBDF-6D9B7AB91E7B}" destId="{CD842F4D-5B2B-4AEA-BAED-6E4E3EC13BA2}" srcOrd="0" destOrd="0" presId="urn:microsoft.com/office/officeart/2005/8/layout/default#5"/>
    <dgm:cxn modelId="{23FD0BF6-7C57-47E4-8A3F-4D8AE4F11EE3}" type="presParOf" srcId="{BCC5547C-1BDD-426A-BBDF-6D9B7AB91E7B}" destId="{B23B49D8-4866-4C16-8653-2BAB224CB415}" srcOrd="1" destOrd="0" presId="urn:microsoft.com/office/officeart/2005/8/layout/default#5"/>
    <dgm:cxn modelId="{3E36AF41-8FEC-4225-B872-8BBAD93BE221}" type="presParOf" srcId="{BCC5547C-1BDD-426A-BBDF-6D9B7AB91E7B}" destId="{5A7893ED-331A-4CE3-8936-048F8E3217FC}" srcOrd="2" destOrd="0" presId="urn:microsoft.com/office/officeart/2005/8/layout/default#5"/>
    <dgm:cxn modelId="{B7275AA5-235E-4E82-A62A-DE660292A63D}" type="presParOf" srcId="{BCC5547C-1BDD-426A-BBDF-6D9B7AB91E7B}" destId="{C44B8F3B-73B9-4CE2-8075-9C1D7D21090A}" srcOrd="3" destOrd="0" presId="urn:microsoft.com/office/officeart/2005/8/layout/default#5"/>
    <dgm:cxn modelId="{953EA0C7-8B31-4E37-AB4F-8F0DF38F65E8}" type="presParOf" srcId="{BCC5547C-1BDD-426A-BBDF-6D9B7AB91E7B}" destId="{23E67A79-5090-4275-A881-7D4B3D00D2F3}" srcOrd="4" destOrd="0" presId="urn:microsoft.com/office/officeart/2005/8/layout/default#5"/>
    <dgm:cxn modelId="{67F0FECE-455B-4F6F-9B3A-7F3DE631C24E}" type="presParOf" srcId="{BCC5547C-1BDD-426A-BBDF-6D9B7AB91E7B}" destId="{DA63D92A-C56F-4E7D-BC0A-16BE8AA6D0C5}" srcOrd="5" destOrd="0" presId="urn:microsoft.com/office/officeart/2005/8/layout/default#5"/>
    <dgm:cxn modelId="{9D6512F3-8700-48A4-B70B-2900A10DC34A}" type="presParOf" srcId="{BCC5547C-1BDD-426A-BBDF-6D9B7AB91E7B}" destId="{1EEAEA6D-B9DB-48EF-94C5-A86D307AAA19}" srcOrd="6" destOrd="0" presId="urn:microsoft.com/office/officeart/2005/8/layout/default#5"/>
    <dgm:cxn modelId="{D2CE993A-865A-4778-86AC-C6C56A646EE4}" type="presParOf" srcId="{BCC5547C-1BDD-426A-BBDF-6D9B7AB91E7B}" destId="{E6F1CDFF-B824-43FE-8A23-8B6F0B4D2693}" srcOrd="7" destOrd="0" presId="urn:microsoft.com/office/officeart/2005/8/layout/default#5"/>
    <dgm:cxn modelId="{A4736DF7-1FE2-4AE7-B40A-11577F6DE84D}" type="presParOf" srcId="{BCC5547C-1BDD-426A-BBDF-6D9B7AB91E7B}" destId="{85C3993D-F5C5-4892-AD88-EF5B70B897CC}" srcOrd="8" destOrd="0" presId="urn:microsoft.com/office/officeart/2005/8/layout/default#5"/>
    <dgm:cxn modelId="{64A5334F-AE83-4A19-9224-8865C980295E}" type="presParOf" srcId="{BCC5547C-1BDD-426A-BBDF-6D9B7AB91E7B}" destId="{9557D11D-79F8-4E1F-892C-9A2E4AB69242}" srcOrd="9" destOrd="0" presId="urn:microsoft.com/office/officeart/2005/8/layout/default#5"/>
    <dgm:cxn modelId="{B1514165-06F0-4B95-9F55-90285B19C12D}" type="presParOf" srcId="{BCC5547C-1BDD-426A-BBDF-6D9B7AB91E7B}" destId="{BDAE8059-261B-439D-96F9-A68463D6B664}" srcOrd="10" destOrd="0" presId="urn:microsoft.com/office/officeart/2005/8/layout/default#5"/>
    <dgm:cxn modelId="{BCEF59E3-F9FC-46A6-BA00-81FE61665B5B}" type="presParOf" srcId="{BCC5547C-1BDD-426A-BBDF-6D9B7AB91E7B}" destId="{40AD9515-CAA4-4616-9531-65EF05FBB911}" srcOrd="11" destOrd="0" presId="urn:microsoft.com/office/officeart/2005/8/layout/default#5"/>
    <dgm:cxn modelId="{2DC2A513-B21F-4FD2-85A6-55258171A622}" type="presParOf" srcId="{BCC5547C-1BDD-426A-BBDF-6D9B7AB91E7B}" destId="{D91E95AC-DBBD-41B1-91FD-0C74AAEE4BFD}" srcOrd="12" destOrd="0" presId="urn:microsoft.com/office/officeart/2005/8/layout/default#5"/>
    <dgm:cxn modelId="{0172C879-8718-408E-A7AD-87FA8D219421}" type="presParOf" srcId="{BCC5547C-1BDD-426A-BBDF-6D9B7AB91E7B}" destId="{845BE7AE-D017-4FEE-A0EA-40AC04FA09C0}" srcOrd="13" destOrd="0" presId="urn:microsoft.com/office/officeart/2005/8/layout/default#5"/>
    <dgm:cxn modelId="{2BF93987-628C-42E6-B29B-CDCE7948C082}" type="presParOf" srcId="{BCC5547C-1BDD-426A-BBDF-6D9B7AB91E7B}" destId="{3E109BAB-4344-4DAA-B526-AF6B4F08EC07}" srcOrd="14"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4AAC2-324A-4AFC-8AE7-2E2BB5EA1518}">
      <dsp:nvSpPr>
        <dsp:cNvPr id="0" name=""/>
        <dsp:cNvSpPr/>
      </dsp:nvSpPr>
      <dsp:spPr>
        <a:xfrm>
          <a:off x="1139625" y="44696"/>
          <a:ext cx="2613423" cy="10084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President</a:t>
          </a:r>
        </a:p>
        <a:p>
          <a:pPr lvl="0" algn="ctr" defTabSz="711200">
            <a:lnSpc>
              <a:spcPct val="90000"/>
            </a:lnSpc>
            <a:spcBef>
              <a:spcPct val="0"/>
            </a:spcBef>
            <a:spcAft>
              <a:spcPct val="35000"/>
            </a:spcAft>
          </a:pPr>
          <a:r>
            <a:rPr lang="en-US" sz="1600" b="0" kern="1200" dirty="0" smtClean="0"/>
            <a:t>Joseph Castellano</a:t>
          </a:r>
          <a:endParaRPr lang="en-US" sz="1600" kern="1200" dirty="0"/>
        </a:p>
      </dsp:txBody>
      <dsp:txXfrm>
        <a:off x="1139625" y="44696"/>
        <a:ext cx="2613423" cy="1008420"/>
      </dsp:txXfrm>
    </dsp:sp>
    <dsp:sp modelId="{7E9909E5-DCB4-4DE9-A7F4-6DC7FA62E92E}">
      <dsp:nvSpPr>
        <dsp:cNvPr id="0" name=""/>
        <dsp:cNvSpPr/>
      </dsp:nvSpPr>
      <dsp:spPr>
        <a:xfrm>
          <a:off x="289245" y="265"/>
          <a:ext cx="886562" cy="109728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B7363-9076-4F09-A7E3-559FE32C3E78}">
      <dsp:nvSpPr>
        <dsp:cNvPr id="0" name=""/>
        <dsp:cNvSpPr/>
      </dsp:nvSpPr>
      <dsp:spPr>
        <a:xfrm>
          <a:off x="316890" y="1280999"/>
          <a:ext cx="2509166" cy="10084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President-Elect</a:t>
          </a:r>
        </a:p>
        <a:p>
          <a:pPr lvl="0" algn="ctr" defTabSz="711200">
            <a:lnSpc>
              <a:spcPct val="90000"/>
            </a:lnSpc>
            <a:spcBef>
              <a:spcPct val="0"/>
            </a:spcBef>
            <a:spcAft>
              <a:spcPct val="35000"/>
            </a:spcAft>
          </a:pPr>
          <a:r>
            <a:rPr lang="en-US" sz="1600" b="0" kern="1200" dirty="0" smtClean="0"/>
            <a:t>Kevin J. Donly</a:t>
          </a:r>
          <a:endParaRPr lang="en-US" sz="1600" b="0" kern="1200" dirty="0"/>
        </a:p>
      </dsp:txBody>
      <dsp:txXfrm>
        <a:off x="316890" y="1280999"/>
        <a:ext cx="2509166" cy="1008420"/>
      </dsp:txXfrm>
    </dsp:sp>
    <dsp:sp modelId="{98AC3C68-45FF-416A-B94F-1915F19CABB5}">
      <dsp:nvSpPr>
        <dsp:cNvPr id="0" name=""/>
        <dsp:cNvSpPr/>
      </dsp:nvSpPr>
      <dsp:spPr>
        <a:xfrm>
          <a:off x="2760305" y="1273356"/>
          <a:ext cx="914395" cy="1005838"/>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ECC04-1A84-4EFA-B21A-36DC467AB3A2}">
      <dsp:nvSpPr>
        <dsp:cNvPr id="0" name=""/>
        <dsp:cNvSpPr/>
      </dsp:nvSpPr>
      <dsp:spPr>
        <a:xfrm>
          <a:off x="1243461" y="2398067"/>
          <a:ext cx="2397663" cy="10084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Vice President</a:t>
          </a:r>
          <a:br>
            <a:rPr lang="en-US" sz="1600" b="1" kern="1200" dirty="0" smtClean="0"/>
          </a:br>
          <a:r>
            <a:rPr lang="en-US" sz="1600" b="0" kern="1200" dirty="0" smtClean="0"/>
            <a:t>Jessica Y. Lee</a:t>
          </a:r>
        </a:p>
      </dsp:txBody>
      <dsp:txXfrm>
        <a:off x="1243461" y="2398067"/>
        <a:ext cx="2397663" cy="1008420"/>
      </dsp:txXfrm>
    </dsp:sp>
    <dsp:sp modelId="{151DE908-E6BA-4DB1-BC52-63A865F0382D}">
      <dsp:nvSpPr>
        <dsp:cNvPr id="0" name=""/>
        <dsp:cNvSpPr/>
      </dsp:nvSpPr>
      <dsp:spPr>
        <a:xfrm>
          <a:off x="444249" y="2404692"/>
          <a:ext cx="789474" cy="1012211"/>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4AAC2-324A-4AFC-8AE7-2E2BB5EA1518}">
      <dsp:nvSpPr>
        <dsp:cNvPr id="0" name=""/>
        <dsp:cNvSpPr/>
      </dsp:nvSpPr>
      <dsp:spPr>
        <a:xfrm>
          <a:off x="1028922" y="359333"/>
          <a:ext cx="2783027" cy="1159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Secretary-Treasurer</a:t>
          </a:r>
        </a:p>
        <a:p>
          <a:pPr lvl="0" algn="ctr" defTabSz="711200">
            <a:lnSpc>
              <a:spcPct val="90000"/>
            </a:lnSpc>
            <a:spcBef>
              <a:spcPct val="0"/>
            </a:spcBef>
            <a:spcAft>
              <a:spcPct val="35000"/>
            </a:spcAft>
          </a:pPr>
          <a:r>
            <a:rPr lang="en-US" sz="1600" b="0" kern="1200" dirty="0" smtClean="0"/>
            <a:t>K. Jean (Jeannie) Beauchamp</a:t>
          </a:r>
          <a:endParaRPr lang="en-US" sz="1600" kern="1200" dirty="0"/>
        </a:p>
      </dsp:txBody>
      <dsp:txXfrm>
        <a:off x="1028922" y="359333"/>
        <a:ext cx="2783027" cy="1159724"/>
      </dsp:txXfrm>
    </dsp:sp>
    <dsp:sp modelId="{7E9909E5-DCB4-4DE9-A7F4-6DC7FA62E92E}">
      <dsp:nvSpPr>
        <dsp:cNvPr id="0" name=""/>
        <dsp:cNvSpPr/>
      </dsp:nvSpPr>
      <dsp:spPr>
        <a:xfrm>
          <a:off x="203216" y="386337"/>
          <a:ext cx="868684" cy="1139928"/>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B7363-9076-4F09-A7E3-559FE32C3E78}">
      <dsp:nvSpPr>
        <dsp:cNvPr id="0" name=""/>
        <dsp:cNvSpPr/>
      </dsp:nvSpPr>
      <dsp:spPr>
        <a:xfrm>
          <a:off x="276281" y="1700984"/>
          <a:ext cx="2388943" cy="1159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Immediate Past President</a:t>
          </a:r>
        </a:p>
        <a:p>
          <a:pPr lvl="0" algn="ctr" defTabSz="711200">
            <a:lnSpc>
              <a:spcPct val="90000"/>
            </a:lnSpc>
            <a:spcBef>
              <a:spcPct val="0"/>
            </a:spcBef>
            <a:spcAft>
              <a:spcPct val="35000"/>
            </a:spcAft>
          </a:pPr>
          <a:r>
            <a:rPr lang="en-US" sz="1600" b="0" kern="1200" dirty="0" smtClean="0"/>
            <a:t>James D. Nickman</a:t>
          </a:r>
          <a:endParaRPr lang="en-US" sz="1600" b="0" kern="1200" dirty="0"/>
        </a:p>
      </dsp:txBody>
      <dsp:txXfrm>
        <a:off x="276281" y="1700984"/>
        <a:ext cx="2388943" cy="1159724"/>
      </dsp:txXfrm>
    </dsp:sp>
    <dsp:sp modelId="{98AC3C68-45FF-416A-B94F-1915F19CABB5}">
      <dsp:nvSpPr>
        <dsp:cNvPr id="0" name=""/>
        <dsp:cNvSpPr/>
      </dsp:nvSpPr>
      <dsp:spPr>
        <a:xfrm>
          <a:off x="2687089" y="1692065"/>
          <a:ext cx="1036380" cy="1192150"/>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42F4D-5B2B-4AEA-BAED-6E4E3EC13BA2}">
      <dsp:nvSpPr>
        <dsp:cNvPr id="0" name=""/>
        <dsp:cNvSpPr/>
      </dsp:nvSpPr>
      <dsp:spPr>
        <a:xfrm>
          <a:off x="351432" y="1905"/>
          <a:ext cx="2047660" cy="1228596"/>
        </a:xfrm>
        <a:prstGeom prst="round2DiagRect">
          <a:avLst/>
        </a:prstGeom>
        <a:gradFill rotWithShape="0">
          <a:gsLst>
            <a:gs pos="0">
              <a:schemeClr val="tx2">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Council on Annual Session</a:t>
          </a:r>
          <a:endParaRPr lang="en-US" sz="1700" kern="1200" dirty="0"/>
        </a:p>
      </dsp:txBody>
      <dsp:txXfrm>
        <a:off x="411407" y="61880"/>
        <a:ext cx="1927710" cy="1108646"/>
      </dsp:txXfrm>
    </dsp:sp>
    <dsp:sp modelId="{5A7893ED-331A-4CE3-8936-048F8E3217FC}">
      <dsp:nvSpPr>
        <dsp:cNvPr id="0" name=""/>
        <dsp:cNvSpPr/>
      </dsp:nvSpPr>
      <dsp:spPr>
        <a:xfrm>
          <a:off x="2603859" y="1905"/>
          <a:ext cx="2047660" cy="1228596"/>
        </a:xfrm>
        <a:prstGeom prst="round2DiagRect">
          <a:avLst/>
        </a:prstGeom>
        <a:gradFill rotWithShape="0">
          <a:gsLst>
            <a:gs pos="0">
              <a:schemeClr val="accent3">
                <a:lumMod val="75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 Council on Clinical Affairs</a:t>
          </a:r>
          <a:endParaRPr lang="en-US" sz="1700" kern="1200" dirty="0"/>
        </a:p>
      </dsp:txBody>
      <dsp:txXfrm>
        <a:off x="2663834" y="61880"/>
        <a:ext cx="1927710" cy="1108646"/>
      </dsp:txXfrm>
    </dsp:sp>
    <dsp:sp modelId="{23E67A79-5090-4275-A881-7D4B3D00D2F3}">
      <dsp:nvSpPr>
        <dsp:cNvPr id="0" name=""/>
        <dsp:cNvSpPr/>
      </dsp:nvSpPr>
      <dsp:spPr>
        <a:xfrm>
          <a:off x="4856286" y="0"/>
          <a:ext cx="2047660" cy="1228596"/>
        </a:xfrm>
        <a:prstGeom prst="round2DiagRect">
          <a:avLst/>
        </a:prstGeom>
        <a:gradFill rotWithShape="0">
          <a:gsLst>
            <a:gs pos="0">
              <a:schemeClr val="accent4">
                <a:lumMod val="75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Council on Continuing Education</a:t>
          </a:r>
          <a:endParaRPr lang="en-US" sz="1700" kern="1200" dirty="0"/>
        </a:p>
      </dsp:txBody>
      <dsp:txXfrm>
        <a:off x="4916261" y="59975"/>
        <a:ext cx="1927710" cy="1108646"/>
      </dsp:txXfrm>
    </dsp:sp>
    <dsp:sp modelId="{1EEAEA6D-B9DB-48EF-94C5-A86D307AAA19}">
      <dsp:nvSpPr>
        <dsp:cNvPr id="0" name=""/>
        <dsp:cNvSpPr/>
      </dsp:nvSpPr>
      <dsp:spPr>
        <a:xfrm>
          <a:off x="1501214" y="1462431"/>
          <a:ext cx="2047660" cy="1228596"/>
        </a:xfrm>
        <a:prstGeom prst="round2DiagRect">
          <a:avLst/>
        </a:prstGeom>
        <a:gradFill flip="none" rotWithShape="1">
          <a:gsLst>
            <a:gs pos="0">
              <a:schemeClr val="accent5">
                <a:lumMod val="75000"/>
              </a:schemeClr>
            </a:gs>
            <a:gs pos="46000">
              <a:schemeClr val="accent5">
                <a:lumMod val="95000"/>
                <a:lumOff val="5000"/>
              </a:schemeClr>
            </a:gs>
            <a:gs pos="100000">
              <a:schemeClr val="accent5">
                <a:lumMod val="60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Council on Government Affairs</a:t>
          </a:r>
          <a:endParaRPr lang="en-US" sz="1700" kern="1200" dirty="0"/>
        </a:p>
      </dsp:txBody>
      <dsp:txXfrm>
        <a:off x="1561189" y="1522406"/>
        <a:ext cx="1927710" cy="1108646"/>
      </dsp:txXfrm>
    </dsp:sp>
    <dsp:sp modelId="{85C3993D-F5C5-4892-AD88-EF5B70B897CC}">
      <dsp:nvSpPr>
        <dsp:cNvPr id="0" name=""/>
        <dsp:cNvSpPr/>
      </dsp:nvSpPr>
      <dsp:spPr>
        <a:xfrm>
          <a:off x="3706627" y="1408103"/>
          <a:ext cx="2047660" cy="1228596"/>
        </a:xfrm>
        <a:prstGeom prst="round2DiagRect">
          <a:avLst/>
        </a:prstGeom>
        <a:gradFill flip="none" rotWithShape="1">
          <a:gsLst>
            <a:gs pos="0">
              <a:schemeClr val="accent6">
                <a:lumMod val="75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Council on Membership and Membership Services</a:t>
          </a:r>
          <a:endParaRPr lang="en-US" sz="1700" kern="1200" dirty="0"/>
        </a:p>
      </dsp:txBody>
      <dsp:txXfrm>
        <a:off x="3766602" y="1468078"/>
        <a:ext cx="1927710" cy="1108646"/>
      </dsp:txXfrm>
    </dsp:sp>
    <dsp:sp modelId="{BDAE8059-261B-439D-96F9-A68463D6B664}">
      <dsp:nvSpPr>
        <dsp:cNvPr id="0" name=""/>
        <dsp:cNvSpPr/>
      </dsp:nvSpPr>
      <dsp:spPr>
        <a:xfrm>
          <a:off x="348238" y="2802339"/>
          <a:ext cx="2047660" cy="1228596"/>
        </a:xfrm>
        <a:prstGeom prst="round2DiagRect">
          <a:avLst/>
        </a:prstGeom>
        <a:gradFill flip="none" rotWithShape="1">
          <a:gsLst>
            <a:gs pos="0">
              <a:schemeClr val="accent2">
                <a:lumMod val="60000"/>
                <a:lumOff val="4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Council on Post-Doctoral Education</a:t>
          </a:r>
          <a:endParaRPr lang="en-US" sz="1700" kern="1200" dirty="0"/>
        </a:p>
      </dsp:txBody>
      <dsp:txXfrm>
        <a:off x="408213" y="2862314"/>
        <a:ext cx="1927710" cy="1108646"/>
      </dsp:txXfrm>
    </dsp:sp>
    <dsp:sp modelId="{D91E95AC-DBBD-41B1-91FD-0C74AAEE4BFD}">
      <dsp:nvSpPr>
        <dsp:cNvPr id="0" name=""/>
        <dsp:cNvSpPr/>
      </dsp:nvSpPr>
      <dsp:spPr>
        <a:xfrm>
          <a:off x="2654600" y="2859575"/>
          <a:ext cx="2047660" cy="1228596"/>
        </a:xfrm>
        <a:prstGeom prst="round2DiagRect">
          <a:avLst/>
        </a:prstGeom>
        <a:gradFill flip="none" rotWithShape="0">
          <a:gsLst>
            <a:gs pos="0">
              <a:schemeClr val="accent3">
                <a:lumMod val="75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Council on Pre-Doctoral Education</a:t>
          </a:r>
          <a:endParaRPr lang="en-US" sz="1700" kern="1200" dirty="0"/>
        </a:p>
      </dsp:txBody>
      <dsp:txXfrm>
        <a:off x="2714575" y="2919550"/>
        <a:ext cx="1927710" cy="1108646"/>
      </dsp:txXfrm>
    </dsp:sp>
    <dsp:sp modelId="{3E109BAB-4344-4DAA-B526-AF6B4F08EC07}">
      <dsp:nvSpPr>
        <dsp:cNvPr id="0" name=""/>
        <dsp:cNvSpPr/>
      </dsp:nvSpPr>
      <dsp:spPr>
        <a:xfrm>
          <a:off x="4949700" y="2799325"/>
          <a:ext cx="2047660" cy="1228596"/>
        </a:xfrm>
        <a:prstGeom prst="round2DiagRect">
          <a:avLst/>
        </a:prstGeom>
        <a:gradFill flip="none" rotWithShape="0">
          <a:gsLst>
            <a:gs pos="0">
              <a:schemeClr val="accent4">
                <a:lumMod val="75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Council on Scientific Affairs</a:t>
          </a:r>
          <a:endParaRPr lang="en-US" sz="1700" kern="1200" dirty="0"/>
        </a:p>
      </dsp:txBody>
      <dsp:txXfrm>
        <a:off x="5009675" y="2859300"/>
        <a:ext cx="1927710" cy="110864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DB7F7-E46E-42ED-BB5F-638CC6ACBCF6}" type="datetimeFigureOut">
              <a:rPr lang="en-US" smtClean="0"/>
              <a:t>10/2/2018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6C1C9-0A4B-45CF-9D74-44C441FB9E0C}" type="slidenum">
              <a:rPr lang="en-US" smtClean="0"/>
              <a:t>‹#›</a:t>
            </a:fld>
            <a:endParaRPr lang="en-US"/>
          </a:p>
        </p:txBody>
      </p:sp>
    </p:spTree>
    <p:extLst>
      <p:ext uri="{BB962C8B-B14F-4D97-AF65-F5344CB8AC3E}">
        <p14:creationId xmlns:p14="http://schemas.microsoft.com/office/powerpoint/2010/main" val="342987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Active and Life members have voting privileges in the General Assembly, so (with the exception of the Affiliate</a:t>
            </a:r>
            <a:r>
              <a:rPr lang="en-US" baseline="0" dirty="0" smtClean="0"/>
              <a:t> Trustee), only they can be officers.</a:t>
            </a:r>
            <a:endParaRPr lang="en-US" dirty="0"/>
          </a:p>
        </p:txBody>
      </p:sp>
      <p:sp>
        <p:nvSpPr>
          <p:cNvPr id="4" name="Slide Number Placeholder 3"/>
          <p:cNvSpPr>
            <a:spLocks noGrp="1"/>
          </p:cNvSpPr>
          <p:nvPr>
            <p:ph type="sldNum" sz="quarter" idx="10"/>
          </p:nvPr>
        </p:nvSpPr>
        <p:spPr/>
        <p:txBody>
          <a:bodyPr/>
          <a:lstStyle/>
          <a:p>
            <a:fld id="{2BD253B2-6791-48FA-A0C4-17A89C21DEB3}" type="slidenum">
              <a:rPr lang="en-US" smtClean="0"/>
              <a:t>15</a:t>
            </a:fld>
            <a:endParaRPr lang="en-US"/>
          </a:p>
        </p:txBody>
      </p:sp>
    </p:spTree>
    <p:extLst>
      <p:ext uri="{BB962C8B-B14F-4D97-AF65-F5344CB8AC3E}">
        <p14:creationId xmlns:p14="http://schemas.microsoft.com/office/powerpoint/2010/main" val="2057652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ctrTitle"/>
          </p:nvPr>
        </p:nvSpPr>
        <p:spPr>
          <a:xfrm>
            <a:off x="685800" y="1600200"/>
            <a:ext cx="7772400" cy="1780108"/>
          </a:xfrm>
        </p:spPr>
        <p:txBody>
          <a:bodyPr anchor="b">
            <a:normAutofit/>
          </a:bodyPr>
          <a:lstStyle>
            <a:lvl1pPr>
              <a:defRPr sz="33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1902752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193638" y="6250166"/>
            <a:ext cx="8797962" cy="365125"/>
          </a:xfrm>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409928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a:xfrm>
            <a:off x="193638" y="6250166"/>
            <a:ext cx="8730906" cy="365125"/>
          </a:xfrm>
        </p:spPr>
        <p:txBody>
          <a:bodyPr/>
          <a:lstStyle/>
          <a:p>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8910802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64344" y="3018235"/>
            <a:ext cx="8215313" cy="1562695"/>
          </a:xfrm>
          <a:prstGeom prst="rect">
            <a:avLst/>
          </a:prstGeom>
        </p:spPr>
        <p:txBody>
          <a:bodyPr/>
          <a:lstStyle>
            <a:lvl1pPr>
              <a:defRPr sz="4359" spc="697">
                <a:solidFill>
                  <a:srgbClr val="FFFFFF"/>
                </a:solidFill>
              </a:defRPr>
            </a:lvl1pPr>
          </a:lstStyle>
          <a:p>
            <a:r>
              <a:t>Title Text</a:t>
            </a:r>
          </a:p>
        </p:txBody>
      </p:sp>
      <p:sp>
        <p:nvSpPr>
          <p:cNvPr id="12" name="Shape 12"/>
          <p:cNvSpPr>
            <a:spLocks noGrp="1"/>
          </p:cNvSpPr>
          <p:nvPr>
            <p:ph type="body" sz="quarter" idx="1"/>
          </p:nvPr>
        </p:nvSpPr>
        <p:spPr>
          <a:xfrm>
            <a:off x="464344" y="2402086"/>
            <a:ext cx="8215313" cy="625078"/>
          </a:xfrm>
          <a:prstGeom prst="rect">
            <a:avLst/>
          </a:prstGeom>
        </p:spPr>
        <p:txBody>
          <a:bodyPr anchor="b"/>
          <a:lstStyle>
            <a:lvl1pPr marL="0" indent="0">
              <a:spcBef>
                <a:spcPts val="0"/>
              </a:spcBef>
              <a:buClrTx/>
              <a:buSzTx/>
              <a:buNone/>
              <a:defRPr sz="1687" cap="all" spc="270">
                <a:solidFill>
                  <a:schemeClr val="accent2">
                    <a:satOff val="44164"/>
                    <a:lumOff val="14231"/>
                  </a:schemeClr>
                </a:solidFill>
                <a:latin typeface="Avenir Book"/>
                <a:ea typeface="Avenir Book"/>
                <a:cs typeface="Avenir Book"/>
                <a:sym typeface="Avenir Book"/>
              </a:defRPr>
            </a:lvl1pPr>
            <a:lvl2pPr marL="0" indent="160729">
              <a:spcBef>
                <a:spcPts val="0"/>
              </a:spcBef>
              <a:buClrTx/>
              <a:buSzTx/>
              <a:buNone/>
              <a:defRPr sz="1687" cap="all" spc="270">
                <a:solidFill>
                  <a:schemeClr val="accent2">
                    <a:satOff val="44164"/>
                    <a:lumOff val="14231"/>
                  </a:schemeClr>
                </a:solidFill>
                <a:latin typeface="Avenir Book"/>
                <a:ea typeface="Avenir Book"/>
                <a:cs typeface="Avenir Book"/>
                <a:sym typeface="Avenir Book"/>
              </a:defRPr>
            </a:lvl2pPr>
            <a:lvl3pPr marL="0" indent="321457">
              <a:spcBef>
                <a:spcPts val="0"/>
              </a:spcBef>
              <a:buClrTx/>
              <a:buSzTx/>
              <a:buNone/>
              <a:defRPr sz="1687" cap="all" spc="270">
                <a:solidFill>
                  <a:schemeClr val="accent2">
                    <a:satOff val="44164"/>
                    <a:lumOff val="14231"/>
                  </a:schemeClr>
                </a:solidFill>
                <a:latin typeface="Avenir Book"/>
                <a:ea typeface="Avenir Book"/>
                <a:cs typeface="Avenir Book"/>
                <a:sym typeface="Avenir Book"/>
              </a:defRPr>
            </a:lvl3pPr>
            <a:lvl4pPr marL="0" indent="482186">
              <a:spcBef>
                <a:spcPts val="0"/>
              </a:spcBef>
              <a:buClrTx/>
              <a:buSzTx/>
              <a:buNone/>
              <a:defRPr sz="1687" cap="all" spc="270">
                <a:solidFill>
                  <a:schemeClr val="accent2">
                    <a:satOff val="44164"/>
                    <a:lumOff val="14231"/>
                  </a:schemeClr>
                </a:solidFill>
                <a:latin typeface="Avenir Book"/>
                <a:ea typeface="Avenir Book"/>
                <a:cs typeface="Avenir Book"/>
                <a:sym typeface="Avenir Book"/>
              </a:defRPr>
            </a:lvl4pPr>
            <a:lvl5pPr marL="0" indent="642915">
              <a:spcBef>
                <a:spcPts val="0"/>
              </a:spcBef>
              <a:buClrTx/>
              <a:buSzTx/>
              <a:buNone/>
              <a:defRPr sz="1687" cap="all" spc="270">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2502332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64344" y="705445"/>
            <a:ext cx="8215313" cy="1026914"/>
          </a:xfrm>
          <a:prstGeom prst="rect">
            <a:avLst/>
          </a:prstGeom>
        </p:spPr>
        <p:txBody>
          <a:bodyPr/>
          <a:lstStyle>
            <a:lvl1pPr>
              <a:defRPr sz="4359" spc="697">
                <a:solidFill>
                  <a:srgbClr val="FFFFFF"/>
                </a:solidFill>
              </a:defRPr>
            </a:lvl1pPr>
          </a:lstStyle>
          <a:p>
            <a:r>
              <a:t>Title Text</a:t>
            </a:r>
          </a:p>
        </p:txBody>
      </p:sp>
      <p:sp>
        <p:nvSpPr>
          <p:cNvPr id="22" name="Shape 22"/>
          <p:cNvSpPr>
            <a:spLocks noGrp="1"/>
          </p:cNvSpPr>
          <p:nvPr>
            <p:ph type="body" sz="quarter" idx="1"/>
          </p:nvPr>
        </p:nvSpPr>
        <p:spPr>
          <a:xfrm>
            <a:off x="464344" y="357187"/>
            <a:ext cx="8215313" cy="357188"/>
          </a:xfrm>
          <a:prstGeom prst="rect">
            <a:avLst/>
          </a:prstGeom>
        </p:spPr>
        <p:txBody>
          <a:bodyPr/>
          <a:lstStyle>
            <a:lvl1pPr marL="0" indent="0">
              <a:spcBef>
                <a:spcPts val="0"/>
              </a:spcBef>
              <a:buClrTx/>
              <a:buSzTx/>
              <a:buNone/>
              <a:defRPr sz="1687" cap="all" spc="270">
                <a:latin typeface="Avenir Book"/>
                <a:ea typeface="Avenir Book"/>
                <a:cs typeface="Avenir Book"/>
                <a:sym typeface="Avenir Book"/>
              </a:defRPr>
            </a:lvl1pPr>
            <a:lvl2pPr marL="0" indent="160729">
              <a:spcBef>
                <a:spcPts val="0"/>
              </a:spcBef>
              <a:buClrTx/>
              <a:buSzTx/>
              <a:buNone/>
              <a:defRPr sz="1687" cap="all" spc="270">
                <a:latin typeface="Avenir Book"/>
                <a:ea typeface="Avenir Book"/>
                <a:cs typeface="Avenir Book"/>
                <a:sym typeface="Avenir Book"/>
              </a:defRPr>
            </a:lvl2pPr>
            <a:lvl3pPr marL="0" indent="321457">
              <a:spcBef>
                <a:spcPts val="0"/>
              </a:spcBef>
              <a:buClrTx/>
              <a:buSzTx/>
              <a:buNone/>
              <a:defRPr sz="1687" cap="all" spc="270">
                <a:latin typeface="Avenir Book"/>
                <a:ea typeface="Avenir Book"/>
                <a:cs typeface="Avenir Book"/>
                <a:sym typeface="Avenir Book"/>
              </a:defRPr>
            </a:lvl3pPr>
            <a:lvl4pPr marL="0" indent="482186">
              <a:spcBef>
                <a:spcPts val="0"/>
              </a:spcBef>
              <a:buClrTx/>
              <a:buSzTx/>
              <a:buNone/>
              <a:defRPr sz="1687" cap="all" spc="270">
                <a:latin typeface="Avenir Book"/>
                <a:ea typeface="Avenir Book"/>
                <a:cs typeface="Avenir Book"/>
                <a:sym typeface="Avenir Book"/>
              </a:defRPr>
            </a:lvl4pPr>
            <a:lvl5pPr marL="0" indent="642915">
              <a:spcBef>
                <a:spcPts val="0"/>
              </a:spcBef>
              <a:buClrTx/>
              <a:buSzTx/>
              <a:buNone/>
              <a:defRPr sz="1687" cap="all" spc="270">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6835245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Shape 30"/>
          <p:cNvSpPr>
            <a:spLocks noGrp="1"/>
          </p:cNvSpPr>
          <p:nvPr>
            <p:ph type="pic" idx="13"/>
          </p:nvPr>
        </p:nvSpPr>
        <p:spPr>
          <a:xfrm>
            <a:off x="0" y="1910953"/>
            <a:ext cx="9144000" cy="4947047"/>
          </a:xfrm>
          <a:prstGeom prst="rect">
            <a:avLst/>
          </a:prstGeom>
        </p:spPr>
        <p:txBody>
          <a:bodyPr lIns="91439" tIns="45719" rIns="91439" bIns="45719" anchor="t">
            <a:noAutofit/>
          </a:bodyPr>
          <a:lstStyle/>
          <a:p>
            <a:endParaRPr/>
          </a:p>
        </p:txBody>
      </p:sp>
      <p:sp>
        <p:nvSpPr>
          <p:cNvPr id="31" name="Shape 31"/>
          <p:cNvSpPr>
            <a:spLocks noGrp="1"/>
          </p:cNvSpPr>
          <p:nvPr>
            <p:ph type="title"/>
          </p:nvPr>
        </p:nvSpPr>
        <p:spPr>
          <a:xfrm>
            <a:off x="464344" y="705445"/>
            <a:ext cx="8215313" cy="1026914"/>
          </a:xfrm>
          <a:prstGeom prst="rect">
            <a:avLst/>
          </a:prstGeom>
        </p:spPr>
        <p:txBody>
          <a:bodyPr/>
          <a:lstStyle>
            <a:lvl1pPr>
              <a:defRPr sz="4359" spc="697">
                <a:solidFill>
                  <a:srgbClr val="FFFFFF"/>
                </a:solidFill>
              </a:defRPr>
            </a:lvl1pPr>
          </a:lstStyle>
          <a:p>
            <a:r>
              <a:t>Title Text</a:t>
            </a:r>
          </a:p>
        </p:txBody>
      </p:sp>
      <p:sp>
        <p:nvSpPr>
          <p:cNvPr id="32" name="Shape 32"/>
          <p:cNvSpPr>
            <a:spLocks noGrp="1"/>
          </p:cNvSpPr>
          <p:nvPr>
            <p:ph type="body" sz="quarter" idx="1"/>
          </p:nvPr>
        </p:nvSpPr>
        <p:spPr>
          <a:xfrm>
            <a:off x="464344" y="357187"/>
            <a:ext cx="8215313" cy="357188"/>
          </a:xfrm>
          <a:prstGeom prst="rect">
            <a:avLst/>
          </a:prstGeom>
        </p:spPr>
        <p:txBody>
          <a:bodyPr/>
          <a:lstStyle>
            <a:lvl1pPr marL="0" indent="0">
              <a:spcBef>
                <a:spcPts val="0"/>
              </a:spcBef>
              <a:buClrTx/>
              <a:buSzTx/>
              <a:buNone/>
              <a:defRPr sz="1687" cap="all" spc="270">
                <a:latin typeface="Avenir Book"/>
                <a:ea typeface="Avenir Book"/>
                <a:cs typeface="Avenir Book"/>
                <a:sym typeface="Avenir Book"/>
              </a:defRPr>
            </a:lvl1pPr>
            <a:lvl2pPr marL="0" indent="160729">
              <a:spcBef>
                <a:spcPts val="0"/>
              </a:spcBef>
              <a:buClrTx/>
              <a:buSzTx/>
              <a:buNone/>
              <a:defRPr sz="1687" cap="all" spc="270">
                <a:latin typeface="Avenir Book"/>
                <a:ea typeface="Avenir Book"/>
                <a:cs typeface="Avenir Book"/>
                <a:sym typeface="Avenir Book"/>
              </a:defRPr>
            </a:lvl2pPr>
            <a:lvl3pPr marL="0" indent="321457">
              <a:spcBef>
                <a:spcPts val="0"/>
              </a:spcBef>
              <a:buClrTx/>
              <a:buSzTx/>
              <a:buNone/>
              <a:defRPr sz="1687" cap="all" spc="270">
                <a:latin typeface="Avenir Book"/>
                <a:ea typeface="Avenir Book"/>
                <a:cs typeface="Avenir Book"/>
                <a:sym typeface="Avenir Book"/>
              </a:defRPr>
            </a:lvl3pPr>
            <a:lvl4pPr marL="0" indent="482186">
              <a:spcBef>
                <a:spcPts val="0"/>
              </a:spcBef>
              <a:buClrTx/>
              <a:buSzTx/>
              <a:buNone/>
              <a:defRPr sz="1687" cap="all" spc="270">
                <a:latin typeface="Avenir Book"/>
                <a:ea typeface="Avenir Book"/>
                <a:cs typeface="Avenir Book"/>
                <a:sym typeface="Avenir Book"/>
              </a:defRPr>
            </a:lvl4pPr>
            <a:lvl5pPr marL="0" indent="642915">
              <a:spcBef>
                <a:spcPts val="0"/>
              </a:spcBef>
              <a:buClrTx/>
              <a:buSzTx/>
              <a:buNone/>
              <a:defRPr sz="1687" cap="all" spc="270">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7163428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Shape 40"/>
          <p:cNvSpPr>
            <a:spLocks noGrp="1"/>
          </p:cNvSpPr>
          <p:nvPr>
            <p:ph type="title"/>
          </p:nvPr>
        </p:nvSpPr>
        <p:spPr>
          <a:xfrm>
            <a:off x="464344" y="2643188"/>
            <a:ext cx="8215313" cy="1562695"/>
          </a:xfrm>
          <a:prstGeom prst="rect">
            <a:avLst/>
          </a:prstGeom>
        </p:spPr>
        <p:txBody>
          <a:bodyPr anchor="ctr"/>
          <a:lstStyle>
            <a:lvl1pPr>
              <a:defRPr sz="4359" spc="697">
                <a:solidFill>
                  <a:srgbClr val="FFFFFF"/>
                </a:solidFill>
              </a:defRPr>
            </a:lvl1pPr>
          </a:lstStyle>
          <a:p>
            <a:r>
              <a:t>Title Text</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4584439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Shape 48"/>
          <p:cNvSpPr>
            <a:spLocks noGrp="1"/>
          </p:cNvSpPr>
          <p:nvPr>
            <p:ph type="pic" idx="13"/>
          </p:nvPr>
        </p:nvSpPr>
        <p:spPr>
          <a:xfrm>
            <a:off x="4567535" y="4465"/>
            <a:ext cx="4572000" cy="6858000"/>
          </a:xfrm>
          <a:prstGeom prst="rect">
            <a:avLst/>
          </a:prstGeom>
        </p:spPr>
        <p:txBody>
          <a:bodyPr lIns="91439" tIns="45719" rIns="91439" bIns="45719" anchor="t">
            <a:noAutofit/>
          </a:bodyPr>
          <a:lstStyle/>
          <a:p>
            <a:endParaRPr/>
          </a:p>
        </p:txBody>
      </p:sp>
      <p:sp>
        <p:nvSpPr>
          <p:cNvPr id="49" name="Shape 49"/>
          <p:cNvSpPr>
            <a:spLocks noGrp="1"/>
          </p:cNvSpPr>
          <p:nvPr>
            <p:ph type="title"/>
          </p:nvPr>
        </p:nvSpPr>
        <p:spPr>
          <a:xfrm>
            <a:off x="383977" y="3027164"/>
            <a:ext cx="3804047" cy="2098477"/>
          </a:xfrm>
          <a:prstGeom prst="rect">
            <a:avLst/>
          </a:prstGeom>
        </p:spPr>
        <p:txBody>
          <a:bodyPr/>
          <a:lstStyle/>
          <a:p>
            <a:r>
              <a:t>Title Text</a:t>
            </a:r>
          </a:p>
        </p:txBody>
      </p:sp>
      <p:sp>
        <p:nvSpPr>
          <p:cNvPr id="50" name="Shape 50"/>
          <p:cNvSpPr>
            <a:spLocks noGrp="1"/>
          </p:cNvSpPr>
          <p:nvPr>
            <p:ph type="body" sz="quarter" idx="1"/>
          </p:nvPr>
        </p:nvSpPr>
        <p:spPr>
          <a:xfrm>
            <a:off x="383977" y="2411016"/>
            <a:ext cx="3804047" cy="625078"/>
          </a:xfrm>
          <a:prstGeom prst="rect">
            <a:avLst/>
          </a:prstGeom>
        </p:spPr>
        <p:txBody>
          <a:bodyPr/>
          <a:lstStyle>
            <a:lvl1pPr marL="0" indent="0">
              <a:spcBef>
                <a:spcPts val="0"/>
              </a:spcBef>
              <a:buClrTx/>
              <a:buSzTx/>
              <a:buNone/>
              <a:defRPr sz="1687" cap="all" spc="270">
                <a:solidFill>
                  <a:schemeClr val="accent2">
                    <a:satOff val="44164"/>
                    <a:lumOff val="14231"/>
                  </a:schemeClr>
                </a:solidFill>
                <a:latin typeface="Avenir Book"/>
                <a:ea typeface="Avenir Book"/>
                <a:cs typeface="Avenir Book"/>
                <a:sym typeface="Avenir Book"/>
              </a:defRPr>
            </a:lvl1pPr>
            <a:lvl2pPr marL="0" indent="160729">
              <a:spcBef>
                <a:spcPts val="0"/>
              </a:spcBef>
              <a:buClrTx/>
              <a:buSzTx/>
              <a:buNone/>
              <a:defRPr sz="1687" cap="all" spc="270">
                <a:solidFill>
                  <a:schemeClr val="accent2">
                    <a:satOff val="44164"/>
                    <a:lumOff val="14231"/>
                  </a:schemeClr>
                </a:solidFill>
                <a:latin typeface="Avenir Book"/>
                <a:ea typeface="Avenir Book"/>
                <a:cs typeface="Avenir Book"/>
                <a:sym typeface="Avenir Book"/>
              </a:defRPr>
            </a:lvl2pPr>
            <a:lvl3pPr marL="0" indent="321457">
              <a:spcBef>
                <a:spcPts val="0"/>
              </a:spcBef>
              <a:buClrTx/>
              <a:buSzTx/>
              <a:buNone/>
              <a:defRPr sz="1687" cap="all" spc="270">
                <a:solidFill>
                  <a:schemeClr val="accent2">
                    <a:satOff val="44164"/>
                    <a:lumOff val="14231"/>
                  </a:schemeClr>
                </a:solidFill>
                <a:latin typeface="Avenir Book"/>
                <a:ea typeface="Avenir Book"/>
                <a:cs typeface="Avenir Book"/>
                <a:sym typeface="Avenir Book"/>
              </a:defRPr>
            </a:lvl3pPr>
            <a:lvl4pPr marL="0" indent="482186">
              <a:spcBef>
                <a:spcPts val="0"/>
              </a:spcBef>
              <a:buClrTx/>
              <a:buSzTx/>
              <a:buNone/>
              <a:defRPr sz="1687" cap="all" spc="270">
                <a:solidFill>
                  <a:schemeClr val="accent2">
                    <a:satOff val="44164"/>
                    <a:lumOff val="14231"/>
                  </a:schemeClr>
                </a:solidFill>
                <a:latin typeface="Avenir Book"/>
                <a:ea typeface="Avenir Book"/>
                <a:cs typeface="Avenir Book"/>
                <a:sym typeface="Avenir Book"/>
              </a:defRPr>
            </a:lvl4pPr>
            <a:lvl5pPr marL="0" indent="642915">
              <a:spcBef>
                <a:spcPts val="0"/>
              </a:spcBef>
              <a:buClrTx/>
              <a:buSzTx/>
              <a:buNone/>
              <a:defRPr sz="1687" cap="all" spc="270">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0632509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Title Text</a:t>
            </a:r>
          </a:p>
        </p:txBody>
      </p:sp>
      <p:sp>
        <p:nvSpPr>
          <p:cNvPr id="59" name="Shape 5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3333780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Shape 75"/>
          <p:cNvSpPr>
            <a:spLocks noGrp="1"/>
          </p:cNvSpPr>
          <p:nvPr>
            <p:ph type="pic" idx="13"/>
          </p:nvPr>
        </p:nvSpPr>
        <p:spPr>
          <a:xfrm>
            <a:off x="4572000" y="0"/>
            <a:ext cx="4572000" cy="6858000"/>
          </a:xfrm>
          <a:prstGeom prst="rect">
            <a:avLst/>
          </a:prstGeom>
        </p:spPr>
        <p:txBody>
          <a:bodyPr lIns="91439" tIns="45719" rIns="91439" bIns="45719" anchor="t">
            <a:noAutofit/>
          </a:bodyPr>
          <a:lstStyle/>
          <a:p>
            <a:endParaRPr/>
          </a:p>
        </p:txBody>
      </p:sp>
      <p:sp>
        <p:nvSpPr>
          <p:cNvPr id="76" name="Shape 76"/>
          <p:cNvSpPr>
            <a:spLocks noGrp="1"/>
          </p:cNvSpPr>
          <p:nvPr>
            <p:ph type="title"/>
          </p:nvPr>
        </p:nvSpPr>
        <p:spPr>
          <a:xfrm>
            <a:off x="464344" y="428625"/>
            <a:ext cx="3571875" cy="1303734"/>
          </a:xfrm>
          <a:prstGeom prst="rect">
            <a:avLst/>
          </a:prstGeom>
        </p:spPr>
        <p:txBody>
          <a:bodyPr/>
          <a:lstStyle/>
          <a:p>
            <a:r>
              <a:t>Title Text</a:t>
            </a:r>
          </a:p>
        </p:txBody>
      </p:sp>
      <p:sp>
        <p:nvSpPr>
          <p:cNvPr id="77" name="Shape 77"/>
          <p:cNvSpPr>
            <a:spLocks noGrp="1"/>
          </p:cNvSpPr>
          <p:nvPr>
            <p:ph type="body" sz="half" idx="1"/>
          </p:nvPr>
        </p:nvSpPr>
        <p:spPr>
          <a:xfrm>
            <a:off x="464344" y="1982391"/>
            <a:ext cx="3571875" cy="4259461"/>
          </a:xfrm>
          <a:prstGeom prst="rect">
            <a:avLst/>
          </a:prstGeom>
        </p:spPr>
        <p:txBody>
          <a:bodyPr/>
          <a:lstStyle>
            <a:lvl1pPr marL="276810" indent="-276810">
              <a:spcBef>
                <a:spcPts val="2250"/>
              </a:spcBef>
              <a:defRPr sz="2109"/>
            </a:lvl1pPr>
            <a:lvl2pPr marL="553621" indent="-276810">
              <a:spcBef>
                <a:spcPts val="2250"/>
              </a:spcBef>
              <a:defRPr sz="2109"/>
            </a:lvl2pPr>
            <a:lvl3pPr marL="830431" indent="-276810">
              <a:spcBef>
                <a:spcPts val="2250"/>
              </a:spcBef>
              <a:defRPr sz="2109"/>
            </a:lvl3pPr>
            <a:lvl4pPr marL="1107242" indent="-276810">
              <a:spcBef>
                <a:spcPts val="2250"/>
              </a:spcBef>
              <a:defRPr sz="2109"/>
            </a:lvl4pPr>
            <a:lvl5pPr marL="1384052" indent="-276810">
              <a:spcBef>
                <a:spcPts val="2250"/>
              </a:spcBef>
              <a:defRPr sz="2109"/>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1115212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Shape 85"/>
          <p:cNvSpPr>
            <a:spLocks noGrp="1"/>
          </p:cNvSpPr>
          <p:nvPr>
            <p:ph type="body" idx="1"/>
          </p:nvPr>
        </p:nvSpPr>
        <p:spPr>
          <a:xfrm>
            <a:off x="464344" y="1062633"/>
            <a:ext cx="8215313" cy="472380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816379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6612715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Shape 93"/>
          <p:cNvSpPr>
            <a:spLocks noGrp="1"/>
          </p:cNvSpPr>
          <p:nvPr>
            <p:ph type="pic" sz="half" idx="13"/>
          </p:nvPr>
        </p:nvSpPr>
        <p:spPr>
          <a:xfrm>
            <a:off x="4572000" y="3430584"/>
            <a:ext cx="4572000" cy="3429001"/>
          </a:xfrm>
          <a:prstGeom prst="rect">
            <a:avLst/>
          </a:prstGeom>
        </p:spPr>
        <p:txBody>
          <a:bodyPr lIns="91439" tIns="45719" rIns="91439" bIns="45719" anchor="t">
            <a:noAutofit/>
          </a:bodyPr>
          <a:lstStyle/>
          <a:p>
            <a:endParaRPr/>
          </a:p>
        </p:txBody>
      </p:sp>
      <p:sp>
        <p:nvSpPr>
          <p:cNvPr id="94" name="Shape 94"/>
          <p:cNvSpPr>
            <a:spLocks noGrp="1"/>
          </p:cNvSpPr>
          <p:nvPr>
            <p:ph type="pic" sz="half" idx="14"/>
          </p:nvPr>
        </p:nvSpPr>
        <p:spPr>
          <a:xfrm>
            <a:off x="4572000" y="0"/>
            <a:ext cx="4572000" cy="3429000"/>
          </a:xfrm>
          <a:prstGeom prst="rect">
            <a:avLst/>
          </a:prstGeom>
        </p:spPr>
        <p:txBody>
          <a:bodyPr lIns="91439" tIns="45719" rIns="91439" bIns="45719" anchor="t">
            <a:noAutofit/>
          </a:bodyPr>
          <a:lstStyle/>
          <a:p>
            <a:endParaRPr/>
          </a:p>
        </p:txBody>
      </p:sp>
      <p:sp>
        <p:nvSpPr>
          <p:cNvPr id="95" name="Shape 95"/>
          <p:cNvSpPr>
            <a:spLocks noGrp="1"/>
          </p:cNvSpPr>
          <p:nvPr>
            <p:ph type="pic" idx="15"/>
          </p:nvPr>
        </p:nvSpPr>
        <p:spPr>
          <a:xfrm>
            <a:off x="0" y="0"/>
            <a:ext cx="4572000" cy="6858000"/>
          </a:xfrm>
          <a:prstGeom prst="rect">
            <a:avLst/>
          </a:prstGeom>
        </p:spPr>
        <p:txBody>
          <a:bodyPr lIns="91439" tIns="45719" rIns="91439" bIns="45719" anchor="t">
            <a:noAutofit/>
          </a:bodyPr>
          <a:lstStyle/>
          <a:p>
            <a:endParaRPr/>
          </a:p>
        </p:txBody>
      </p:sp>
      <p:sp>
        <p:nvSpPr>
          <p:cNvPr id="96" name="Shape 9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1001630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Shape 112"/>
          <p:cNvSpPr>
            <a:spLocks noGrp="1"/>
          </p:cNvSpPr>
          <p:nvPr>
            <p:ph type="body" sz="quarter" idx="13"/>
          </p:nvPr>
        </p:nvSpPr>
        <p:spPr>
          <a:xfrm>
            <a:off x="892969" y="2080617"/>
            <a:ext cx="7358063" cy="366117"/>
          </a:xfrm>
          <a:prstGeom prst="rect">
            <a:avLst/>
          </a:prstGeom>
        </p:spPr>
        <p:txBody>
          <a:bodyPr anchor="t">
            <a:spAutoFit/>
          </a:bodyPr>
          <a:lstStyle>
            <a:lvl1pPr marL="0" indent="0" algn="ctr">
              <a:spcBef>
                <a:spcPts val="0"/>
              </a:spcBef>
              <a:buClrTx/>
              <a:buSzTx/>
              <a:buNone/>
              <a:defRPr sz="1687" cap="all" spc="270">
                <a:solidFill>
                  <a:schemeClr val="accent2">
                    <a:satOff val="44164"/>
                    <a:lumOff val="14231"/>
                  </a:schemeClr>
                </a:solidFill>
              </a:defRPr>
            </a:lvl1pPr>
          </a:lstStyle>
          <a:p>
            <a:r>
              <a:t>–Johnny Appleseed</a:t>
            </a:r>
          </a:p>
        </p:txBody>
      </p:sp>
      <p:sp>
        <p:nvSpPr>
          <p:cNvPr id="113" name="Shape 113"/>
          <p:cNvSpPr>
            <a:spLocks noGrp="1"/>
          </p:cNvSpPr>
          <p:nvPr>
            <p:ph type="body" sz="quarter" idx="14"/>
          </p:nvPr>
        </p:nvSpPr>
        <p:spPr>
          <a:xfrm>
            <a:off x="892969" y="946547"/>
            <a:ext cx="7358063" cy="508992"/>
          </a:xfrm>
          <a:prstGeom prst="rect">
            <a:avLst/>
          </a:prstGeom>
        </p:spPr>
        <p:txBody>
          <a:bodyPr>
            <a:spAutoFit/>
          </a:bodyPr>
          <a:lstStyle>
            <a:lvl1pPr marL="0" indent="0" algn="ctr">
              <a:spcBef>
                <a:spcPts val="0"/>
              </a:spcBef>
              <a:buClrTx/>
              <a:buSzTx/>
              <a:buNone/>
            </a:lvl1pPr>
          </a:lstStyle>
          <a:p>
            <a:r>
              <a:t>“Type a quote here.” </a:t>
            </a:r>
          </a:p>
        </p:txBody>
      </p:sp>
      <p:sp>
        <p:nvSpPr>
          <p:cNvPr id="114" name="Shape 114"/>
          <p:cNvSpPr>
            <a:spLocks noGrp="1"/>
          </p:cNvSpPr>
          <p:nvPr>
            <p:ph type="pic" idx="15"/>
          </p:nvPr>
        </p:nvSpPr>
        <p:spPr>
          <a:xfrm>
            <a:off x="-13395" y="2540496"/>
            <a:ext cx="9144000" cy="4313039"/>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9808533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Shape 122"/>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6145067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0" name="Shape 13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862575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Freeform 18"/>
          <p:cNvSpPr>
            <a:spLocks/>
          </p:cNvSpPr>
          <p:nvPr/>
        </p:nvSpPr>
        <p:spPr bwMode="hidden">
          <a:xfrm>
            <a:off x="2619321"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26"/>
          <p:cNvSpPr>
            <a:spLocks/>
          </p:cNvSpPr>
          <p:nvPr/>
        </p:nvSpPr>
        <p:spPr bwMode="hidden">
          <a:xfrm>
            <a:off x="5609490"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title"/>
          </p:nvPr>
        </p:nvSpPr>
        <p:spPr>
          <a:xfrm>
            <a:off x="690032" y="2463560"/>
            <a:ext cx="7772400" cy="1524000"/>
          </a:xfrm>
        </p:spPr>
        <p:txBody>
          <a:bodyPr anchor="t">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193639" y="6250166"/>
            <a:ext cx="8723851" cy="365125"/>
          </a:xfrm>
        </p:spPr>
        <p:txBody>
          <a:bodyPr/>
          <a:lstStyle/>
          <a:p>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28691484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a:xfrm>
            <a:off x="193638" y="6250166"/>
            <a:ext cx="8721762" cy="365125"/>
          </a:xfrm>
        </p:spPr>
        <p:txBody>
          <a:bodyPr/>
          <a:lstStyle/>
          <a:p>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19659934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18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77333" y="3429002"/>
            <a:ext cx="3820055"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1800" b="0" i="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3429002"/>
            <a:ext cx="3822192"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193638" y="6250166"/>
            <a:ext cx="8645562" cy="365125"/>
          </a:xfrm>
        </p:spPr>
        <p:txBody>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50468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93638" y="6250166"/>
            <a:ext cx="8721762" cy="365125"/>
          </a:xfrm>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356834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3" name="Footer Placeholder 2"/>
          <p:cNvSpPr>
            <a:spLocks noGrp="1"/>
          </p:cNvSpPr>
          <p:nvPr>
            <p:ph type="ftr" sz="quarter" idx="11"/>
          </p:nvPr>
        </p:nvSpPr>
        <p:spPr>
          <a:xfrm>
            <a:off x="193638" y="6250166"/>
            <a:ext cx="8645562" cy="365125"/>
          </a:xfrm>
        </p:spPr>
        <p:txBody>
          <a:bodyPr/>
          <a:lstStyle/>
          <a:p>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36093643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93638" y="6250166"/>
            <a:ext cx="8730906" cy="365125"/>
          </a:xfrm>
        </p:spPr>
        <p:txBody>
          <a:bodyPr/>
          <a:lstStyle/>
          <a:p>
            <a:endParaRPr lang="en-US"/>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450"/>
              </a:spcAft>
              <a:buNone/>
              <a:defRPr sz="135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2" name="Title 21"/>
          <p:cNvSpPr>
            <a:spLocks noGrp="1"/>
          </p:cNvSpPr>
          <p:nvPr>
            <p:ph type="title"/>
          </p:nvPr>
        </p:nvSpPr>
        <p:spPr>
          <a:xfrm>
            <a:off x="914400" y="2286000"/>
            <a:ext cx="3352800" cy="1252728"/>
          </a:xfrm>
        </p:spPr>
        <p:txBody>
          <a:bodyPr anchor="b">
            <a:noAutofit/>
          </a:bodyPr>
          <a:lstStyle>
            <a:lvl1pPr algn="l">
              <a:defRPr sz="24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1650">
                <a:solidFill>
                  <a:schemeClr val="tx2"/>
                </a:solidFill>
              </a:defRPr>
            </a:lvl1pPr>
            <a:lvl2pPr>
              <a:buClr>
                <a:schemeClr val="bg1"/>
              </a:buClr>
              <a:defRPr sz="1500">
                <a:solidFill>
                  <a:schemeClr val="tx2"/>
                </a:solidFill>
              </a:defRPr>
            </a:lvl2pPr>
            <a:lvl3pPr>
              <a:buClr>
                <a:schemeClr val="bg1"/>
              </a:buClr>
              <a:defRPr sz="1350">
                <a:solidFill>
                  <a:schemeClr val="tx2"/>
                </a:solidFill>
              </a:defRPr>
            </a:lvl3pPr>
            <a:lvl4pPr>
              <a:buClr>
                <a:schemeClr val="bg1"/>
              </a:buClr>
              <a:defRPr sz="1200">
                <a:solidFill>
                  <a:schemeClr val="tx2"/>
                </a:solidFill>
              </a:defRPr>
            </a:lvl4pPr>
            <a:lvl5pPr>
              <a:buClr>
                <a:schemeClr val="bg1"/>
              </a:buClr>
              <a:defRPr sz="1200">
                <a:solidFill>
                  <a:schemeClr val="tx2"/>
                </a:solidFill>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2019790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title"/>
          </p:nvPr>
        </p:nvSpPr>
        <p:spPr>
          <a:xfrm>
            <a:off x="4874156" y="338667"/>
            <a:ext cx="3812645" cy="2429934"/>
          </a:xfrm>
        </p:spPr>
        <p:txBody>
          <a:bodyPr anchor="b">
            <a:normAutofit/>
          </a:bodyPr>
          <a:lstStyle>
            <a:lvl1pPr algn="l">
              <a:defRPr sz="21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4" y="2785533"/>
            <a:ext cx="3818467" cy="2421467"/>
          </a:xfrm>
        </p:spPr>
        <p:txBody>
          <a:bodyPr>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a:xfrm>
            <a:off x="193638" y="6250166"/>
            <a:ext cx="8730906" cy="365125"/>
          </a:xfrm>
        </p:spPr>
        <p:txBody>
          <a:bodyPr/>
          <a:lstStyle/>
          <a:p>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33992639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Footer Placeholder 4"/>
          <p:cNvSpPr>
            <a:spLocks noGrp="1"/>
          </p:cNvSpPr>
          <p:nvPr>
            <p:ph type="ftr" sz="quarter" idx="3"/>
          </p:nvPr>
        </p:nvSpPr>
        <p:spPr>
          <a:xfrm>
            <a:off x="193639" y="6250166"/>
            <a:ext cx="8723851" cy="365125"/>
          </a:xfrm>
          <a:prstGeom prst="rect">
            <a:avLst/>
          </a:prstGeom>
        </p:spPr>
        <p:txBody>
          <a:bodyPr vert="horz" lIns="91440" tIns="45720" rIns="91440" bIns="45720" rtlCol="0" anchor="ctr"/>
          <a:lstStyle>
            <a:lvl1pPr algn="l">
              <a:defRPr sz="750">
                <a:solidFill>
                  <a:schemeClr val="tx2"/>
                </a:solidFill>
              </a:defRPr>
            </a:lvl1pPr>
          </a:lstStyle>
          <a:p>
            <a:endParaRPr lang="en-US"/>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8130" y="5918980"/>
            <a:ext cx="4041648" cy="832104"/>
          </a:xfrm>
          <a:prstGeom prst="rect">
            <a:avLst/>
          </a:prstGeom>
        </p:spPr>
      </p:pic>
    </p:spTree>
    <p:extLst>
      <p:ext uri="{BB962C8B-B14F-4D97-AF65-F5344CB8AC3E}">
        <p14:creationId xmlns:p14="http://schemas.microsoft.com/office/powerpoint/2010/main" val="3864454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97" indent="-205740" algn="l" defTabSz="685800" rtl="0" eaLnBrk="1" latinLnBrk="0" hangingPunct="1">
        <a:spcBef>
          <a:spcPct val="20000"/>
        </a:spcBef>
        <a:buClr>
          <a:schemeClr val="accent1"/>
        </a:buClr>
        <a:buSzPct val="100000"/>
        <a:buFont typeface="Symbol" pitchFamily="18" charset="2"/>
        <a:buChar char=""/>
        <a:defRPr sz="1650" kern="1200">
          <a:solidFill>
            <a:schemeClr val="tx2"/>
          </a:solidFill>
          <a:latin typeface="+mn-lt"/>
          <a:ea typeface="+mn-ea"/>
          <a:cs typeface="+mn-cs"/>
        </a:defRPr>
      </a:lvl2pPr>
      <a:lvl3pPr marL="641747" indent="-171450" algn="l" defTabSz="685800"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4pPr>
      <a:lvl5pPr marL="1097280" indent="-171450" algn="l" defTabSz="685800"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64344" y="428625"/>
            <a:ext cx="8215313" cy="10001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464344" y="1419820"/>
            <a:ext cx="8215313" cy="472380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1136" y="6509742"/>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US" kern="0" smtClean="0">
                <a:solidFill>
                  <a:srgbClr val="FFFFFF"/>
                </a:solidFill>
                <a:sym typeface="Avenir Light"/>
              </a:rPr>
              <a:pPr algn="ctr" defTabSz="410751" hangingPunct="0"/>
              <a:t>‹#›</a:t>
            </a:fld>
            <a:endParaRPr lang="en-US" kern="0">
              <a:solidFill>
                <a:srgbClr val="FFFFFF"/>
              </a:solidFill>
              <a:sym typeface="Avenir Light"/>
            </a:endParaRPr>
          </a:p>
        </p:txBody>
      </p:sp>
    </p:spTree>
    <p:extLst>
      <p:ext uri="{BB962C8B-B14F-4D97-AF65-F5344CB8AC3E}">
        <p14:creationId xmlns:p14="http://schemas.microsoft.com/office/powerpoint/2010/main" val="250589112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txStyles>
    <p:titleStyle>
      <a:lvl1pPr marL="0" marR="0" indent="0" algn="l" defTabSz="410751" rtl="0" latinLnBrk="0">
        <a:lnSpc>
          <a:spcPct val="100000"/>
        </a:lnSpc>
        <a:spcBef>
          <a:spcPts val="0"/>
        </a:spcBef>
        <a:spcAft>
          <a:spcPts val="0"/>
        </a:spcAft>
        <a:buClrTx/>
        <a:buSzTx/>
        <a:buFontTx/>
        <a:buNone/>
        <a:tabLst/>
        <a:defRPr sz="3164" b="0" i="0" u="none" strike="noStrike" cap="all" spc="506" baseline="0">
          <a:ln>
            <a:noFill/>
          </a:ln>
          <a:solidFill>
            <a:srgbClr val="00FDFF"/>
          </a:solidFill>
          <a:uFillTx/>
          <a:latin typeface="+mn-lt"/>
          <a:ea typeface="+mn-ea"/>
          <a:cs typeface="+mn-cs"/>
          <a:sym typeface="Avenir Light"/>
        </a:defRPr>
      </a:lvl1pPr>
      <a:lvl2pPr marL="0" marR="0" indent="160729" algn="l" defTabSz="410751" rtl="0" latinLnBrk="0">
        <a:lnSpc>
          <a:spcPct val="100000"/>
        </a:lnSpc>
        <a:spcBef>
          <a:spcPts val="0"/>
        </a:spcBef>
        <a:spcAft>
          <a:spcPts val="0"/>
        </a:spcAft>
        <a:buClrTx/>
        <a:buSzTx/>
        <a:buFontTx/>
        <a:buNone/>
        <a:tabLst/>
        <a:defRPr sz="3164" b="0" i="0" u="none" strike="noStrike" cap="all" spc="506" baseline="0">
          <a:ln>
            <a:noFill/>
          </a:ln>
          <a:solidFill>
            <a:srgbClr val="00FDFF"/>
          </a:solidFill>
          <a:uFillTx/>
          <a:latin typeface="+mn-lt"/>
          <a:ea typeface="+mn-ea"/>
          <a:cs typeface="+mn-cs"/>
          <a:sym typeface="Avenir Light"/>
        </a:defRPr>
      </a:lvl2pPr>
      <a:lvl3pPr marL="0" marR="0" indent="321457" algn="l" defTabSz="410751" rtl="0" latinLnBrk="0">
        <a:lnSpc>
          <a:spcPct val="100000"/>
        </a:lnSpc>
        <a:spcBef>
          <a:spcPts val="0"/>
        </a:spcBef>
        <a:spcAft>
          <a:spcPts val="0"/>
        </a:spcAft>
        <a:buClrTx/>
        <a:buSzTx/>
        <a:buFontTx/>
        <a:buNone/>
        <a:tabLst/>
        <a:defRPr sz="3164" b="0" i="0" u="none" strike="noStrike" cap="all" spc="506" baseline="0">
          <a:ln>
            <a:noFill/>
          </a:ln>
          <a:solidFill>
            <a:srgbClr val="00FDFF"/>
          </a:solidFill>
          <a:uFillTx/>
          <a:latin typeface="+mn-lt"/>
          <a:ea typeface="+mn-ea"/>
          <a:cs typeface="+mn-cs"/>
          <a:sym typeface="Avenir Light"/>
        </a:defRPr>
      </a:lvl3pPr>
      <a:lvl4pPr marL="0" marR="0" indent="482186" algn="l" defTabSz="410751" rtl="0" latinLnBrk="0">
        <a:lnSpc>
          <a:spcPct val="100000"/>
        </a:lnSpc>
        <a:spcBef>
          <a:spcPts val="0"/>
        </a:spcBef>
        <a:spcAft>
          <a:spcPts val="0"/>
        </a:spcAft>
        <a:buClrTx/>
        <a:buSzTx/>
        <a:buFontTx/>
        <a:buNone/>
        <a:tabLst/>
        <a:defRPr sz="3164" b="0" i="0" u="none" strike="noStrike" cap="all" spc="506" baseline="0">
          <a:ln>
            <a:noFill/>
          </a:ln>
          <a:solidFill>
            <a:srgbClr val="00FDFF"/>
          </a:solidFill>
          <a:uFillTx/>
          <a:latin typeface="+mn-lt"/>
          <a:ea typeface="+mn-ea"/>
          <a:cs typeface="+mn-cs"/>
          <a:sym typeface="Avenir Light"/>
        </a:defRPr>
      </a:lvl4pPr>
      <a:lvl5pPr marL="0" marR="0" indent="642915" algn="l" defTabSz="410751" rtl="0" latinLnBrk="0">
        <a:lnSpc>
          <a:spcPct val="100000"/>
        </a:lnSpc>
        <a:spcBef>
          <a:spcPts val="0"/>
        </a:spcBef>
        <a:spcAft>
          <a:spcPts val="0"/>
        </a:spcAft>
        <a:buClrTx/>
        <a:buSzTx/>
        <a:buFontTx/>
        <a:buNone/>
        <a:tabLst/>
        <a:defRPr sz="3164" b="0" i="0" u="none" strike="noStrike" cap="all" spc="506" baseline="0">
          <a:ln>
            <a:noFill/>
          </a:ln>
          <a:solidFill>
            <a:srgbClr val="00FDFF"/>
          </a:solidFill>
          <a:uFillTx/>
          <a:latin typeface="+mn-lt"/>
          <a:ea typeface="+mn-ea"/>
          <a:cs typeface="+mn-cs"/>
          <a:sym typeface="Avenir Light"/>
        </a:defRPr>
      </a:lvl5pPr>
      <a:lvl6pPr marL="0" marR="0" indent="803643" algn="l" defTabSz="410751" rtl="0" latinLnBrk="0">
        <a:lnSpc>
          <a:spcPct val="100000"/>
        </a:lnSpc>
        <a:spcBef>
          <a:spcPts val="0"/>
        </a:spcBef>
        <a:spcAft>
          <a:spcPts val="0"/>
        </a:spcAft>
        <a:buClrTx/>
        <a:buSzTx/>
        <a:buFontTx/>
        <a:buNone/>
        <a:tabLst/>
        <a:defRPr sz="3164" b="0" i="0" u="none" strike="noStrike" cap="all" spc="506" baseline="0">
          <a:ln>
            <a:noFill/>
          </a:ln>
          <a:solidFill>
            <a:srgbClr val="00FDFF"/>
          </a:solidFill>
          <a:uFillTx/>
          <a:latin typeface="+mn-lt"/>
          <a:ea typeface="+mn-ea"/>
          <a:cs typeface="+mn-cs"/>
          <a:sym typeface="Avenir Light"/>
        </a:defRPr>
      </a:lvl6pPr>
      <a:lvl7pPr marL="0" marR="0" indent="964372" algn="l" defTabSz="410751" rtl="0" latinLnBrk="0">
        <a:lnSpc>
          <a:spcPct val="100000"/>
        </a:lnSpc>
        <a:spcBef>
          <a:spcPts val="0"/>
        </a:spcBef>
        <a:spcAft>
          <a:spcPts val="0"/>
        </a:spcAft>
        <a:buClrTx/>
        <a:buSzTx/>
        <a:buFontTx/>
        <a:buNone/>
        <a:tabLst/>
        <a:defRPr sz="3164" b="0" i="0" u="none" strike="noStrike" cap="all" spc="506" baseline="0">
          <a:ln>
            <a:noFill/>
          </a:ln>
          <a:solidFill>
            <a:srgbClr val="00FDFF"/>
          </a:solidFill>
          <a:uFillTx/>
          <a:latin typeface="+mn-lt"/>
          <a:ea typeface="+mn-ea"/>
          <a:cs typeface="+mn-cs"/>
          <a:sym typeface="Avenir Light"/>
        </a:defRPr>
      </a:lvl7pPr>
      <a:lvl8pPr marL="0" marR="0" indent="1125101" algn="l" defTabSz="410751" rtl="0" latinLnBrk="0">
        <a:lnSpc>
          <a:spcPct val="100000"/>
        </a:lnSpc>
        <a:spcBef>
          <a:spcPts val="0"/>
        </a:spcBef>
        <a:spcAft>
          <a:spcPts val="0"/>
        </a:spcAft>
        <a:buClrTx/>
        <a:buSzTx/>
        <a:buFontTx/>
        <a:buNone/>
        <a:tabLst/>
        <a:defRPr sz="3164" b="0" i="0" u="none" strike="noStrike" cap="all" spc="506" baseline="0">
          <a:ln>
            <a:noFill/>
          </a:ln>
          <a:solidFill>
            <a:srgbClr val="00FDFF"/>
          </a:solidFill>
          <a:uFillTx/>
          <a:latin typeface="+mn-lt"/>
          <a:ea typeface="+mn-ea"/>
          <a:cs typeface="+mn-cs"/>
          <a:sym typeface="Avenir Light"/>
        </a:defRPr>
      </a:lvl8pPr>
      <a:lvl9pPr marL="0" marR="0" indent="1285829" algn="l" defTabSz="410751" rtl="0" latinLnBrk="0">
        <a:lnSpc>
          <a:spcPct val="100000"/>
        </a:lnSpc>
        <a:spcBef>
          <a:spcPts val="0"/>
        </a:spcBef>
        <a:spcAft>
          <a:spcPts val="0"/>
        </a:spcAft>
        <a:buClrTx/>
        <a:buSzTx/>
        <a:buFontTx/>
        <a:buNone/>
        <a:tabLst/>
        <a:defRPr sz="3164" b="0" i="0" u="none" strike="noStrike" cap="all" spc="506" baseline="0">
          <a:ln>
            <a:noFill/>
          </a:ln>
          <a:solidFill>
            <a:srgbClr val="00FDFF"/>
          </a:solidFill>
          <a:uFillTx/>
          <a:latin typeface="+mn-lt"/>
          <a:ea typeface="+mn-ea"/>
          <a:cs typeface="+mn-cs"/>
          <a:sym typeface="Avenir Light"/>
        </a:defRPr>
      </a:lvl9pPr>
    </p:titleStyle>
    <p:bodyStyle>
      <a:lvl1pPr marL="330387" marR="0" indent="-330387" algn="l" defTabSz="410751" latinLnBrk="0">
        <a:lnSpc>
          <a:spcPct val="100000"/>
        </a:lnSpc>
        <a:spcBef>
          <a:spcPts val="2953"/>
        </a:spcBef>
        <a:spcAft>
          <a:spcPts val="0"/>
        </a:spcAft>
        <a:buClr>
          <a:srgbClr val="646464"/>
        </a:buClr>
        <a:buSzPct val="90000"/>
        <a:buFontTx/>
        <a:buChar char="•"/>
        <a:tabLst/>
        <a:defRPr sz="2531" b="0" i="0" u="none" strike="noStrike" cap="none" spc="0" baseline="0">
          <a:ln>
            <a:noFill/>
          </a:ln>
          <a:solidFill>
            <a:srgbClr val="FFFFFF"/>
          </a:solidFill>
          <a:uFillTx/>
          <a:latin typeface="+mn-lt"/>
          <a:ea typeface="+mn-ea"/>
          <a:cs typeface="+mn-cs"/>
          <a:sym typeface="Avenir Light"/>
        </a:defRPr>
      </a:lvl1pPr>
      <a:lvl2pPr marL="660773" marR="0" indent="-330387" algn="l" defTabSz="410751" latinLnBrk="0">
        <a:lnSpc>
          <a:spcPct val="100000"/>
        </a:lnSpc>
        <a:spcBef>
          <a:spcPts val="2953"/>
        </a:spcBef>
        <a:spcAft>
          <a:spcPts val="0"/>
        </a:spcAft>
        <a:buClr>
          <a:srgbClr val="646464"/>
        </a:buClr>
        <a:buSzPct val="90000"/>
        <a:buFontTx/>
        <a:buChar char="•"/>
        <a:tabLst/>
        <a:defRPr sz="2531" b="0" i="0" u="none" strike="noStrike" cap="none" spc="0" baseline="0">
          <a:ln>
            <a:noFill/>
          </a:ln>
          <a:solidFill>
            <a:srgbClr val="FFFFFF"/>
          </a:solidFill>
          <a:uFillTx/>
          <a:latin typeface="+mn-lt"/>
          <a:ea typeface="+mn-ea"/>
          <a:cs typeface="+mn-cs"/>
          <a:sym typeface="Avenir Light"/>
        </a:defRPr>
      </a:lvl2pPr>
      <a:lvl3pPr marL="991160" marR="0" indent="-330387" algn="l" defTabSz="410751" latinLnBrk="0">
        <a:lnSpc>
          <a:spcPct val="100000"/>
        </a:lnSpc>
        <a:spcBef>
          <a:spcPts val="2953"/>
        </a:spcBef>
        <a:spcAft>
          <a:spcPts val="0"/>
        </a:spcAft>
        <a:buClr>
          <a:srgbClr val="646464"/>
        </a:buClr>
        <a:buSzPct val="90000"/>
        <a:buFontTx/>
        <a:buChar char="•"/>
        <a:tabLst/>
        <a:defRPr sz="2531" b="0" i="0" u="none" strike="noStrike" cap="none" spc="0" baseline="0">
          <a:ln>
            <a:noFill/>
          </a:ln>
          <a:solidFill>
            <a:srgbClr val="FFFFFF"/>
          </a:solidFill>
          <a:uFillTx/>
          <a:latin typeface="+mn-lt"/>
          <a:ea typeface="+mn-ea"/>
          <a:cs typeface="+mn-cs"/>
          <a:sym typeface="Avenir Light"/>
        </a:defRPr>
      </a:lvl3pPr>
      <a:lvl4pPr marL="1321547" marR="0" indent="-330387" algn="l" defTabSz="410751" latinLnBrk="0">
        <a:lnSpc>
          <a:spcPct val="100000"/>
        </a:lnSpc>
        <a:spcBef>
          <a:spcPts val="2953"/>
        </a:spcBef>
        <a:spcAft>
          <a:spcPts val="0"/>
        </a:spcAft>
        <a:buClr>
          <a:srgbClr val="646464"/>
        </a:buClr>
        <a:buSzPct val="90000"/>
        <a:buFontTx/>
        <a:buChar char="•"/>
        <a:tabLst/>
        <a:defRPr sz="2531" b="0" i="0" u="none" strike="noStrike" cap="none" spc="0" baseline="0">
          <a:ln>
            <a:noFill/>
          </a:ln>
          <a:solidFill>
            <a:srgbClr val="FFFFFF"/>
          </a:solidFill>
          <a:uFillTx/>
          <a:latin typeface="+mn-lt"/>
          <a:ea typeface="+mn-ea"/>
          <a:cs typeface="+mn-cs"/>
          <a:sym typeface="Avenir Light"/>
        </a:defRPr>
      </a:lvl4pPr>
      <a:lvl5pPr marL="1651933" marR="0" indent="-330387" algn="l" defTabSz="410751" latinLnBrk="0">
        <a:lnSpc>
          <a:spcPct val="100000"/>
        </a:lnSpc>
        <a:spcBef>
          <a:spcPts val="2953"/>
        </a:spcBef>
        <a:spcAft>
          <a:spcPts val="0"/>
        </a:spcAft>
        <a:buClr>
          <a:srgbClr val="646464"/>
        </a:buClr>
        <a:buSzPct val="90000"/>
        <a:buFontTx/>
        <a:buChar char="•"/>
        <a:tabLst/>
        <a:defRPr sz="2531" b="0" i="0" u="none" strike="noStrike" cap="none" spc="0" baseline="0">
          <a:ln>
            <a:noFill/>
          </a:ln>
          <a:solidFill>
            <a:srgbClr val="FFFFFF"/>
          </a:solidFill>
          <a:uFillTx/>
          <a:latin typeface="+mn-lt"/>
          <a:ea typeface="+mn-ea"/>
          <a:cs typeface="+mn-cs"/>
          <a:sym typeface="Avenir Light"/>
        </a:defRPr>
      </a:lvl5pPr>
      <a:lvl6pPr marL="1982320" marR="0" indent="-330387" algn="l" defTabSz="410751" latinLnBrk="0">
        <a:lnSpc>
          <a:spcPct val="100000"/>
        </a:lnSpc>
        <a:spcBef>
          <a:spcPts val="2953"/>
        </a:spcBef>
        <a:spcAft>
          <a:spcPts val="0"/>
        </a:spcAft>
        <a:buClr>
          <a:srgbClr val="646464"/>
        </a:buClr>
        <a:buSzPct val="90000"/>
        <a:buFontTx/>
        <a:buChar char="•"/>
        <a:tabLst/>
        <a:defRPr sz="2531" b="0" i="0" u="none" strike="noStrike" cap="none" spc="0" baseline="0">
          <a:ln>
            <a:noFill/>
          </a:ln>
          <a:solidFill>
            <a:srgbClr val="FFFFFF"/>
          </a:solidFill>
          <a:uFillTx/>
          <a:latin typeface="+mn-lt"/>
          <a:ea typeface="+mn-ea"/>
          <a:cs typeface="+mn-cs"/>
          <a:sym typeface="Avenir Light"/>
        </a:defRPr>
      </a:lvl6pPr>
      <a:lvl7pPr marL="2312707" marR="0" indent="-330387" algn="l" defTabSz="410751" latinLnBrk="0">
        <a:lnSpc>
          <a:spcPct val="100000"/>
        </a:lnSpc>
        <a:spcBef>
          <a:spcPts val="2953"/>
        </a:spcBef>
        <a:spcAft>
          <a:spcPts val="0"/>
        </a:spcAft>
        <a:buClr>
          <a:srgbClr val="646464"/>
        </a:buClr>
        <a:buSzPct val="90000"/>
        <a:buFontTx/>
        <a:buChar char="•"/>
        <a:tabLst/>
        <a:defRPr sz="2531" b="0" i="0" u="none" strike="noStrike" cap="none" spc="0" baseline="0">
          <a:ln>
            <a:noFill/>
          </a:ln>
          <a:solidFill>
            <a:srgbClr val="FFFFFF"/>
          </a:solidFill>
          <a:uFillTx/>
          <a:latin typeface="+mn-lt"/>
          <a:ea typeface="+mn-ea"/>
          <a:cs typeface="+mn-cs"/>
          <a:sym typeface="Avenir Light"/>
        </a:defRPr>
      </a:lvl7pPr>
      <a:lvl8pPr marL="2643094" marR="0" indent="-330387" algn="l" defTabSz="410751" latinLnBrk="0">
        <a:lnSpc>
          <a:spcPct val="100000"/>
        </a:lnSpc>
        <a:spcBef>
          <a:spcPts val="2953"/>
        </a:spcBef>
        <a:spcAft>
          <a:spcPts val="0"/>
        </a:spcAft>
        <a:buClr>
          <a:srgbClr val="646464"/>
        </a:buClr>
        <a:buSzPct val="90000"/>
        <a:buFontTx/>
        <a:buChar char="•"/>
        <a:tabLst/>
        <a:defRPr sz="2531" b="0" i="0" u="none" strike="noStrike" cap="none" spc="0" baseline="0">
          <a:ln>
            <a:noFill/>
          </a:ln>
          <a:solidFill>
            <a:srgbClr val="FFFFFF"/>
          </a:solidFill>
          <a:uFillTx/>
          <a:latin typeface="+mn-lt"/>
          <a:ea typeface="+mn-ea"/>
          <a:cs typeface="+mn-cs"/>
          <a:sym typeface="Avenir Light"/>
        </a:defRPr>
      </a:lvl8pPr>
      <a:lvl9pPr marL="2973480" marR="0" indent="-330387" algn="l" defTabSz="410751" latinLnBrk="0">
        <a:lnSpc>
          <a:spcPct val="100000"/>
        </a:lnSpc>
        <a:spcBef>
          <a:spcPts val="2953"/>
        </a:spcBef>
        <a:spcAft>
          <a:spcPts val="0"/>
        </a:spcAft>
        <a:buClr>
          <a:srgbClr val="646464"/>
        </a:buClr>
        <a:buSzPct val="90000"/>
        <a:buFontTx/>
        <a:buChar char="•"/>
        <a:tabLst/>
        <a:defRPr sz="2531"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Avenir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Avenir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Avenir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Avenir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Avenir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Avenir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Avenir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Avenir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031" y="221381"/>
            <a:ext cx="8449938" cy="2598821"/>
          </a:xfrm>
        </p:spPr>
        <p:txBody>
          <a:bodyPr>
            <a:normAutofit fontScale="90000"/>
          </a:bodyPr>
          <a:lstStyle/>
          <a:p>
            <a:r>
              <a:rPr lang="en-US" dirty="0"/>
              <a:t/>
            </a:r>
            <a:br>
              <a:rPr lang="en-US" dirty="0"/>
            </a:br>
            <a:r>
              <a:rPr lang="en-US" b="1" dirty="0" smtClean="0"/>
              <a:t>American Academy of </a:t>
            </a:r>
            <a:br>
              <a:rPr lang="en-US" b="1" dirty="0" smtClean="0"/>
            </a:br>
            <a:r>
              <a:rPr lang="en-US" b="1" dirty="0" smtClean="0"/>
              <a:t>Pediatric Dentistry</a:t>
            </a:r>
            <a:br>
              <a:rPr lang="en-US" b="1" dirty="0" smtClean="0"/>
            </a:br>
            <a:r>
              <a:rPr lang="en-US" dirty="0" smtClean="0"/>
              <a:t/>
            </a:r>
            <a:br>
              <a:rPr lang="en-US" dirty="0" smtClean="0"/>
            </a:br>
            <a:r>
              <a:rPr lang="en-US" sz="4000" dirty="0" smtClean="0"/>
              <a:t> </a:t>
            </a:r>
            <a:r>
              <a:rPr lang="en-US" sz="4000" b="1" dirty="0">
                <a:effectLst>
                  <a:outerShdw blurRad="38100" dist="38100" dir="2700000" algn="tl">
                    <a:srgbClr val="000000">
                      <a:alpha val="43137"/>
                    </a:srgbClr>
                  </a:outerShdw>
                </a:effectLst>
              </a:rPr>
              <a:t>Biennial</a:t>
            </a:r>
            <a:r>
              <a:rPr lang="en-US" sz="4000" dirty="0" smtClean="0"/>
              <a:t> </a:t>
            </a:r>
            <a:r>
              <a:rPr lang="en-US" sz="4000" b="1" dirty="0" smtClean="0">
                <a:effectLst>
                  <a:outerShdw blurRad="38100" dist="38100" dir="2700000" algn="tl">
                    <a:srgbClr val="000000">
                      <a:alpha val="43137"/>
                    </a:srgbClr>
                  </a:outerShdw>
                </a:effectLst>
              </a:rPr>
              <a:t>Chapter </a:t>
            </a:r>
            <a:r>
              <a:rPr lang="en-US" sz="4000" b="1" dirty="0">
                <a:effectLst>
                  <a:outerShdw blurRad="38100" dist="38100" dir="2700000" algn="tl">
                    <a:srgbClr val="000000">
                      <a:alpha val="43137"/>
                    </a:srgbClr>
                  </a:outerShdw>
                </a:effectLst>
              </a:rPr>
              <a:t>Leadership </a:t>
            </a:r>
            <a:r>
              <a:rPr lang="en-US" sz="4000" b="1" dirty="0" smtClean="0">
                <a:effectLst>
                  <a:outerShdw blurRad="38100" dist="38100" dir="2700000" algn="tl">
                    <a:srgbClr val="000000">
                      <a:alpha val="43137"/>
                    </a:srgbClr>
                  </a:outerShdw>
                </a:effectLst>
              </a:rPr>
              <a:t>Summit</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94598" y="3073706"/>
            <a:ext cx="6400800" cy="2383818"/>
          </a:xfrm>
        </p:spPr>
        <p:txBody>
          <a:bodyPr>
            <a:noAutofit/>
          </a:bodyPr>
          <a:lstStyle/>
          <a:p>
            <a:r>
              <a:rPr lang="en-US" sz="1400" dirty="0" smtClean="0"/>
              <a:t>September 28-29, 2018</a:t>
            </a:r>
          </a:p>
          <a:p>
            <a:r>
              <a:rPr lang="en-US" sz="1400" dirty="0" smtClean="0"/>
              <a:t>Chicago, Illinois</a:t>
            </a:r>
          </a:p>
          <a:p>
            <a:endParaRPr lang="en-US" sz="1400" dirty="0" smtClean="0"/>
          </a:p>
          <a:p>
            <a:r>
              <a:rPr lang="en-US" sz="1400" dirty="0" smtClean="0"/>
              <a:t>John S. Rutkauskas, DDS, MBA, CAE</a:t>
            </a:r>
          </a:p>
          <a:p>
            <a:r>
              <a:rPr lang="en-US" sz="1400" dirty="0" smtClean="0"/>
              <a:t>Chief Executive Officer</a:t>
            </a:r>
          </a:p>
          <a:p>
            <a:r>
              <a:rPr lang="en-US" sz="1400" dirty="0"/>
              <a:t>Paul Amundsen, MNA, CFRE</a:t>
            </a:r>
          </a:p>
          <a:p>
            <a:r>
              <a:rPr lang="en-US" sz="1400" dirty="0"/>
              <a:t>Vice President for Development and Charitable Programs</a:t>
            </a:r>
          </a:p>
          <a:p>
            <a:r>
              <a:rPr lang="en-US" sz="1400" dirty="0"/>
              <a:t>Healthy Smiles, Healthy Children: The Foundation of</a:t>
            </a:r>
          </a:p>
          <a:p>
            <a:r>
              <a:rPr lang="en-US" sz="1400" dirty="0"/>
              <a:t>  the American Academy of Pediatric Dentistry</a:t>
            </a:r>
          </a:p>
        </p:txBody>
      </p:sp>
    </p:spTree>
    <p:extLst>
      <p:ext uri="{BB962C8B-B14F-4D97-AF65-F5344CB8AC3E}">
        <p14:creationId xmlns:p14="http://schemas.microsoft.com/office/powerpoint/2010/main" val="3160654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We are not a member-driven organization…</a:t>
            </a:r>
          </a:p>
          <a:p>
            <a:r>
              <a:rPr lang="en-US" sz="2400" b="1" dirty="0" smtClean="0"/>
              <a:t>We are not a staff-driven organization…</a:t>
            </a:r>
          </a:p>
          <a:p>
            <a:r>
              <a:rPr lang="en-US" sz="3200" b="1" dirty="0" smtClean="0"/>
              <a:t>We are a Vision- and Mission-driven organization!!</a:t>
            </a:r>
            <a:endParaRPr lang="en-US" sz="3600" b="1" dirty="0" smtClean="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70806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bg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3000"/>
                                        <p:tgtEl>
                                          <p:spTgt spid="2">
                                            <p:txEl>
                                              <p:pRg st="1" end="1"/>
                                            </p:txEl>
                                          </p:spTgt>
                                        </p:tgtEl>
                                      </p:cBhvr>
                                    </p:animEffect>
                                  </p:childTnLst>
                                  <p:subTnLst>
                                    <p:set>
                                      <p:cBhvr override="childStyle">
                                        <p:cTn dur="1" fill="hold" display="0" masterRel="sameClick" afterEffect="1">
                                          <p:stCondLst>
                                            <p:cond evt="end" delay="0">
                                              <p:tn val="10"/>
                                            </p:cond>
                                          </p:stCondLst>
                                        </p:cTn>
                                        <p:tgtEl>
                                          <p:spTgt spid="2">
                                            <p:txEl>
                                              <p:pRg st="1" end="1"/>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3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86264490"/>
              </p:ext>
            </p:extLst>
          </p:nvPr>
        </p:nvGraphicFramePr>
        <p:xfrm>
          <a:off x="4230749" y="405293"/>
          <a:ext cx="4582745" cy="5931156"/>
        </p:xfrm>
        <a:graphic>
          <a:graphicData uri="http://schemas.openxmlformats.org/presentationml/2006/ole">
            <mc:AlternateContent xmlns:mc="http://schemas.openxmlformats.org/markup-compatibility/2006">
              <mc:Choice xmlns:v="urn:schemas-microsoft-com:vml" Requires="v">
                <p:oleObj spid="_x0000_s1041" name="Acrobat Document" r:id="rId3" imgW="5829043" imgH="7543749" progId="Acrobat.Document.11">
                  <p:embed/>
                </p:oleObj>
              </mc:Choice>
              <mc:Fallback>
                <p:oleObj name="Acrobat Document" r:id="rId3" imgW="5829043" imgH="7543749" progId="Acrobat.Document.11">
                  <p:embed/>
                  <p:pic>
                    <p:nvPicPr>
                      <p:cNvPr id="0" name=""/>
                      <p:cNvPicPr/>
                      <p:nvPr/>
                    </p:nvPicPr>
                    <p:blipFill>
                      <a:blip r:embed="rId4"/>
                      <a:stretch>
                        <a:fillRect/>
                      </a:stretch>
                    </p:blipFill>
                    <p:spPr>
                      <a:xfrm>
                        <a:off x="4230749" y="405293"/>
                        <a:ext cx="4582745" cy="5931156"/>
                      </a:xfrm>
                      <a:prstGeom prst="rect">
                        <a:avLst/>
                      </a:prstGeom>
                    </p:spPr>
                  </p:pic>
                </p:oleObj>
              </mc:Fallback>
            </mc:AlternateContent>
          </a:graphicData>
        </a:graphic>
      </p:graphicFrame>
      <p:sp>
        <p:nvSpPr>
          <p:cNvPr id="3" name="Title 2"/>
          <p:cNvSpPr>
            <a:spLocks noGrp="1"/>
          </p:cNvSpPr>
          <p:nvPr>
            <p:ph type="title"/>
          </p:nvPr>
        </p:nvSpPr>
        <p:spPr>
          <a:xfrm>
            <a:off x="550843" y="427515"/>
            <a:ext cx="3602516" cy="2429934"/>
          </a:xfrm>
        </p:spPr>
        <p:txBody>
          <a:bodyPr/>
          <a:lstStyle/>
          <a:p>
            <a:r>
              <a:rPr lang="en-US" b="1" dirty="0" smtClean="0">
                <a:effectLst>
                  <a:outerShdw blurRad="38100" dist="38100" dir="2700000" algn="tl">
                    <a:srgbClr val="000000">
                      <a:alpha val="43137"/>
                    </a:srgbClr>
                  </a:outerShdw>
                </a:effectLst>
              </a:rPr>
              <a:t>AAPD Organizational Chart</a:t>
            </a:r>
            <a:endParaRPr lang="en-US" b="1" dirty="0">
              <a:effectLst>
                <a:outerShdw blurRad="38100" dist="38100" dir="2700000" algn="tl">
                  <a:srgbClr val="000000">
                    <a:alpha val="43137"/>
                  </a:srgbClr>
                </a:outerShdw>
              </a:effectLst>
            </a:endParaRPr>
          </a:p>
        </p:txBody>
      </p:sp>
      <p:sp>
        <p:nvSpPr>
          <p:cNvPr id="11" name="TextBox 10"/>
          <p:cNvSpPr txBox="1"/>
          <p:nvPr/>
        </p:nvSpPr>
        <p:spPr>
          <a:xfrm>
            <a:off x="6984693" y="6136394"/>
            <a:ext cx="1828801" cy="200055"/>
          </a:xfrm>
          <a:prstGeom prst="rect">
            <a:avLst/>
          </a:prstGeom>
          <a:noFill/>
        </p:spPr>
        <p:txBody>
          <a:bodyPr wrap="square" rtlCol="0">
            <a:spAutoFit/>
          </a:bodyPr>
          <a:lstStyle/>
          <a:p>
            <a:r>
              <a:rPr lang="en-US" sz="700" dirty="0" smtClean="0"/>
              <a:t>Source: 2018 Membership Directory</a:t>
            </a:r>
            <a:endParaRPr lang="en-US" sz="700" dirty="0"/>
          </a:p>
        </p:txBody>
      </p:sp>
    </p:spTree>
    <p:extLst>
      <p:ext uri="{BB962C8B-B14F-4D97-AF65-F5344CB8AC3E}">
        <p14:creationId xmlns:p14="http://schemas.microsoft.com/office/powerpoint/2010/main" val="3139087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21914" y="632389"/>
            <a:ext cx="3257168" cy="999622"/>
          </a:xfrm>
        </p:spPr>
        <p:txBody>
          <a:bodyPr>
            <a:noAutofit/>
          </a:bodyPr>
          <a:lstStyle/>
          <a:p>
            <a:r>
              <a:rPr lang="en-US" sz="3200" dirty="0" smtClean="0">
                <a:effectLst>
                  <a:outerShdw blurRad="38100" dist="38100" dir="2700000" algn="tl">
                    <a:srgbClr val="000000">
                      <a:alpha val="43137"/>
                    </a:srgbClr>
                  </a:outerShdw>
                </a:effectLst>
              </a:rPr>
              <a:t>AAPD District Organizations</a:t>
            </a:r>
            <a:endParaRPr lang="en-US" sz="3200" dirty="0">
              <a:effectLst>
                <a:outerShdw blurRad="38100" dist="38100" dir="2700000" algn="tl">
                  <a:srgbClr val="000000">
                    <a:alpha val="43137"/>
                  </a:srgbClr>
                </a:outerShdw>
              </a:effectLst>
            </a:endParaRPr>
          </a:p>
        </p:txBody>
      </p:sp>
      <p:pic>
        <p:nvPicPr>
          <p:cNvPr id="8" name="Content Placeholder 3"/>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371" r="371"/>
          <a:stretch/>
        </p:blipFill>
        <p:spPr bwMode="auto">
          <a:xfrm>
            <a:off x="838200" y="1371600"/>
            <a:ext cx="4754880" cy="3901444"/>
          </a:xfrm>
          <a:prstGeom prst="rect">
            <a:avLst/>
          </a:prstGeom>
          <a:noFill/>
          <a:ln>
            <a:noFill/>
          </a:ln>
          <a:scene3d>
            <a:camera prst="perspectiveRight" fov="2100000">
              <a:rot lat="0" lon="21000000" rev="0"/>
            </a:camera>
            <a:lightRig rig="threePt" dir="t"/>
          </a:scene3d>
          <a:sp3d>
            <a:bevelT w="44450" h="31750"/>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24072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effectLst>
                  <a:outerShdw blurRad="38100" dist="38100" dir="2700000" algn="tl">
                    <a:srgbClr val="000000">
                      <a:alpha val="43137"/>
                    </a:srgbClr>
                  </a:outerShdw>
                </a:effectLst>
              </a:rPr>
              <a:t>AAPD District Organizations</a:t>
            </a:r>
            <a:endParaRPr lang="en-US" dirty="0">
              <a:effectLst>
                <a:outerShdw blurRad="38100" dist="38100" dir="2700000" algn="tl">
                  <a:srgbClr val="000000">
                    <a:alpha val="43137"/>
                  </a:srgbClr>
                </a:outerShdw>
              </a:effectLst>
            </a:endParaRPr>
          </a:p>
        </p:txBody>
      </p:sp>
      <p:sp>
        <p:nvSpPr>
          <p:cNvPr id="7" name="Content Placeholder 6"/>
          <p:cNvSpPr>
            <a:spLocks noGrp="1"/>
          </p:cNvSpPr>
          <p:nvPr>
            <p:ph sz="quarter" idx="13"/>
          </p:nvPr>
        </p:nvSpPr>
        <p:spPr>
          <a:xfrm>
            <a:off x="633926" y="2127902"/>
            <a:ext cx="3822192" cy="3717421"/>
          </a:xfrm>
        </p:spPr>
        <p:txBody>
          <a:bodyPr>
            <a:noAutofit/>
          </a:bodyPr>
          <a:lstStyle/>
          <a:p>
            <a:r>
              <a:rPr lang="en-US" sz="1200" b="1" dirty="0"/>
              <a:t>Northeastern </a:t>
            </a:r>
            <a:r>
              <a:rPr lang="en-US" sz="1200" b="1" dirty="0" smtClean="0"/>
              <a:t>District</a:t>
            </a:r>
          </a:p>
          <a:p>
            <a:pPr marL="226457" lvl="1" indent="0">
              <a:buNone/>
            </a:pPr>
            <a:r>
              <a:rPr lang="en-US" sz="1200" dirty="0" smtClean="0"/>
              <a:t>Connecticut</a:t>
            </a:r>
            <a:r>
              <a:rPr lang="en-US" sz="1200" dirty="0"/>
              <a:t>, Delaware, District of Columbia, Maine, Maryland, Massachusetts, New Hampshire, New Jersey, New York, Pennsylvania, Rhode Island, Vermont, and the Canadian provinces of Newfoundland, Nova Scotia, Prince Edward Island, New Brunswick, and Quebec</a:t>
            </a:r>
          </a:p>
          <a:p>
            <a:r>
              <a:rPr lang="en-US" sz="1200" b="1" dirty="0"/>
              <a:t>Southeastern </a:t>
            </a:r>
            <a:r>
              <a:rPr lang="en-US" sz="1200" b="1" dirty="0" smtClean="0"/>
              <a:t>District</a:t>
            </a:r>
          </a:p>
          <a:p>
            <a:pPr marL="226457" lvl="1" indent="0">
              <a:buNone/>
            </a:pPr>
            <a:r>
              <a:rPr lang="en-US" sz="1200" dirty="0" smtClean="0"/>
              <a:t>Alabama</a:t>
            </a:r>
            <a:r>
              <a:rPr lang="en-US" sz="1200" dirty="0"/>
              <a:t>, Florida, Georgia, Kentucky, Mississippi,</a:t>
            </a:r>
            <a:r>
              <a:rPr lang="en-US" sz="1200" b="1" dirty="0"/>
              <a:t> </a:t>
            </a:r>
            <a:r>
              <a:rPr lang="en-US" sz="1200" dirty="0"/>
              <a:t>North Carolina, South Carolina, Tennessee, Virginia, West Virginia, and the Commonwealth of Puerto </a:t>
            </a:r>
            <a:r>
              <a:rPr lang="en-US" sz="1200" dirty="0" smtClean="0"/>
              <a:t>Rico</a:t>
            </a:r>
          </a:p>
          <a:p>
            <a:r>
              <a:rPr lang="en-US" sz="1200" b="1" dirty="0" err="1" smtClean="0"/>
              <a:t>NorthCentral</a:t>
            </a:r>
            <a:r>
              <a:rPr lang="en-US" sz="1200" b="1" dirty="0" smtClean="0"/>
              <a:t> District</a:t>
            </a:r>
          </a:p>
          <a:p>
            <a:pPr marL="226457" lvl="1" indent="0">
              <a:buNone/>
            </a:pPr>
            <a:r>
              <a:rPr lang="en-US" sz="1200" dirty="0" smtClean="0"/>
              <a:t>Illinois</a:t>
            </a:r>
            <a:r>
              <a:rPr lang="en-US" sz="1200" dirty="0"/>
              <a:t>, Indiana, Iowa, Ohio, Michigan, Minnesota, Nebraska, North Dakota, South Dakota, Wisconsin, and the Canadian provinces of Ontario and Manitoba</a:t>
            </a:r>
          </a:p>
          <a:p>
            <a:pPr marL="226457" lvl="1" indent="0">
              <a:buNone/>
            </a:pPr>
            <a:endParaRPr lang="en-US" sz="1200" dirty="0"/>
          </a:p>
          <a:p>
            <a:endParaRPr lang="en-US" sz="1200" dirty="0"/>
          </a:p>
        </p:txBody>
      </p:sp>
      <p:sp>
        <p:nvSpPr>
          <p:cNvPr id="8" name="Content Placeholder 7"/>
          <p:cNvSpPr>
            <a:spLocks noGrp="1"/>
          </p:cNvSpPr>
          <p:nvPr>
            <p:ph sz="quarter" idx="14"/>
          </p:nvPr>
        </p:nvSpPr>
        <p:spPr>
          <a:xfrm>
            <a:off x="4747701" y="2879932"/>
            <a:ext cx="3822192" cy="2733800"/>
          </a:xfrm>
        </p:spPr>
        <p:txBody>
          <a:bodyPr>
            <a:normAutofit/>
          </a:bodyPr>
          <a:lstStyle/>
          <a:p>
            <a:r>
              <a:rPr lang="en-US" sz="1200" b="1" dirty="0" smtClean="0"/>
              <a:t>Southwestern District</a:t>
            </a:r>
          </a:p>
          <a:p>
            <a:pPr marL="226457" lvl="1" indent="0">
              <a:buNone/>
            </a:pPr>
            <a:r>
              <a:rPr lang="en-US" sz="1200" dirty="0" smtClean="0"/>
              <a:t>Arkansas</a:t>
            </a:r>
            <a:r>
              <a:rPr lang="en-US" sz="1200" dirty="0"/>
              <a:t>, Colorado, Kansas, Louisiana, Missouri, New Mexico, Oklahoma, and Texas</a:t>
            </a:r>
          </a:p>
          <a:p>
            <a:r>
              <a:rPr lang="en-US" sz="1200" b="1" dirty="0"/>
              <a:t>Western </a:t>
            </a:r>
            <a:r>
              <a:rPr lang="en-US" sz="1200" b="1" dirty="0" smtClean="0"/>
              <a:t>District</a:t>
            </a:r>
          </a:p>
          <a:p>
            <a:pPr marL="226457" lvl="1" indent="0">
              <a:buNone/>
            </a:pPr>
            <a:r>
              <a:rPr lang="en-US" sz="1200" dirty="0" smtClean="0"/>
              <a:t>Alaska</a:t>
            </a:r>
            <a:r>
              <a:rPr lang="en-US" sz="1200" dirty="0"/>
              <a:t>, Arizona, California, Hawaii, Idaho, Montana, Nevada, Oregon, Utah, Washington, Wyoming, and the Canadian provinces of Saskatchewan, Alberta, British Columbia, Northwest Territories, Nunavut, and Yukon Territory</a:t>
            </a:r>
          </a:p>
          <a:p>
            <a:endParaRPr lang="en-US" sz="1200" dirty="0"/>
          </a:p>
        </p:txBody>
      </p:sp>
    </p:spTree>
    <p:extLst>
      <p:ext uri="{BB962C8B-B14F-4D97-AF65-F5344CB8AC3E}">
        <p14:creationId xmlns:p14="http://schemas.microsoft.com/office/powerpoint/2010/main" val="45405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effectLst>
                  <a:outerShdw blurRad="38100" dist="38100" dir="2700000" algn="tl">
                    <a:srgbClr val="000000">
                      <a:alpha val="43137"/>
                    </a:srgbClr>
                  </a:outerShdw>
                </a:effectLst>
              </a:rPr>
              <a:t>Organizational Governance</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sz="quarter" idx="13"/>
          </p:nvPr>
        </p:nvSpPr>
        <p:spPr/>
        <p:txBody>
          <a:bodyPr/>
          <a:lstStyle/>
          <a:p>
            <a:pPr marL="0" indent="0">
              <a:buNone/>
            </a:pPr>
            <a:r>
              <a:rPr lang="en-US" b="1" dirty="0" smtClean="0"/>
              <a:t>Legislative Body</a:t>
            </a:r>
          </a:p>
          <a:p>
            <a:r>
              <a:rPr lang="en-US" dirty="0" smtClean="0"/>
              <a:t>Voting Membership (General Assembly)</a:t>
            </a:r>
          </a:p>
          <a:p>
            <a:r>
              <a:rPr lang="en-US" dirty="0" smtClean="0"/>
              <a:t>Elects Officers:</a:t>
            </a:r>
          </a:p>
          <a:p>
            <a:pPr lvl="1"/>
            <a:r>
              <a:rPr lang="en-US" dirty="0" smtClean="0"/>
              <a:t>President</a:t>
            </a:r>
            <a:endParaRPr lang="en-US" dirty="0"/>
          </a:p>
          <a:p>
            <a:pPr lvl="1"/>
            <a:r>
              <a:rPr lang="en-US" dirty="0"/>
              <a:t>President-Elect</a:t>
            </a:r>
          </a:p>
          <a:p>
            <a:pPr lvl="1"/>
            <a:r>
              <a:rPr lang="en-US" dirty="0"/>
              <a:t>Vice President</a:t>
            </a:r>
          </a:p>
          <a:p>
            <a:pPr lvl="1"/>
            <a:r>
              <a:rPr lang="en-US" dirty="0"/>
              <a:t>Secretary-Treasurer</a:t>
            </a:r>
          </a:p>
          <a:p>
            <a:endParaRPr lang="en-US" dirty="0" smtClean="0"/>
          </a:p>
        </p:txBody>
      </p:sp>
      <p:sp>
        <p:nvSpPr>
          <p:cNvPr id="7" name="Content Placeholder 6"/>
          <p:cNvSpPr>
            <a:spLocks noGrp="1"/>
          </p:cNvSpPr>
          <p:nvPr>
            <p:ph sz="quarter" idx="14"/>
          </p:nvPr>
        </p:nvSpPr>
        <p:spPr/>
        <p:txBody>
          <a:bodyPr/>
          <a:lstStyle/>
          <a:p>
            <a:pPr marL="0" indent="0">
              <a:buNone/>
            </a:pPr>
            <a:r>
              <a:rPr lang="en-US" b="1" dirty="0"/>
              <a:t>Administrative </a:t>
            </a:r>
            <a:r>
              <a:rPr lang="en-US" b="1" dirty="0" smtClean="0"/>
              <a:t>Body</a:t>
            </a:r>
          </a:p>
          <a:p>
            <a:r>
              <a:rPr lang="en-US" dirty="0" smtClean="0"/>
              <a:t>Board </a:t>
            </a:r>
            <a:r>
              <a:rPr lang="en-US" dirty="0"/>
              <a:t>of </a:t>
            </a:r>
            <a:r>
              <a:rPr lang="en-US" dirty="0" smtClean="0"/>
              <a:t>Trustees</a:t>
            </a:r>
          </a:p>
          <a:p>
            <a:r>
              <a:rPr lang="en-US" dirty="0" smtClean="0"/>
              <a:t>Appoints Officers:</a:t>
            </a:r>
          </a:p>
          <a:p>
            <a:pPr lvl="1"/>
            <a:r>
              <a:rPr lang="en-US" dirty="0" smtClean="0"/>
              <a:t>Parliamentarian</a:t>
            </a:r>
          </a:p>
          <a:p>
            <a:pPr lvl="1"/>
            <a:r>
              <a:rPr lang="en-US" dirty="0" smtClean="0"/>
              <a:t>Congressional Liaison</a:t>
            </a:r>
          </a:p>
          <a:p>
            <a:pPr lvl="1"/>
            <a:r>
              <a:rPr lang="en-US" dirty="0" smtClean="0"/>
              <a:t>Editor-in-Chief</a:t>
            </a:r>
          </a:p>
          <a:p>
            <a:pPr lvl="1"/>
            <a:r>
              <a:rPr lang="en-US" dirty="0" smtClean="0"/>
              <a:t>Chief Executive Officer</a:t>
            </a:r>
            <a:endParaRPr lang="en-US" dirty="0"/>
          </a:p>
          <a:p>
            <a:pPr marL="0" indent="0">
              <a:buNone/>
            </a:pPr>
            <a:endParaRPr lang="en-US" dirty="0"/>
          </a:p>
        </p:txBody>
      </p:sp>
    </p:spTree>
    <p:extLst>
      <p:ext uri="{BB962C8B-B14F-4D97-AF65-F5344CB8AC3E}">
        <p14:creationId xmlns:p14="http://schemas.microsoft.com/office/powerpoint/2010/main" val="1808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8" y="2529555"/>
            <a:ext cx="7408333" cy="3596608"/>
          </a:xfrm>
        </p:spPr>
        <p:txBody>
          <a:bodyPr>
            <a:normAutofit/>
          </a:bodyPr>
          <a:lstStyle/>
          <a:p>
            <a:r>
              <a:rPr lang="en-US" dirty="0" smtClean="0"/>
              <a:t>Nominated positions:</a:t>
            </a:r>
          </a:p>
          <a:p>
            <a:pPr lvl="1"/>
            <a:r>
              <a:rPr lang="en-US" dirty="0" smtClean="0"/>
              <a:t>Secretary-Treasurer</a:t>
            </a:r>
          </a:p>
          <a:p>
            <a:pPr lvl="1"/>
            <a:r>
              <a:rPr lang="en-US" dirty="0" smtClean="0"/>
              <a:t>At-Large Trustee</a:t>
            </a:r>
          </a:p>
          <a:p>
            <a:pPr lvl="1"/>
            <a:r>
              <a:rPr lang="en-US" dirty="0" smtClean="0"/>
              <a:t>American Board of Pediatric Dentistry Director</a:t>
            </a:r>
          </a:p>
          <a:p>
            <a:pPr lvl="1"/>
            <a:r>
              <a:rPr lang="en-US" dirty="0" smtClean="0"/>
              <a:t>Affiliate Trustee</a:t>
            </a:r>
          </a:p>
          <a:p>
            <a:r>
              <a:rPr lang="en-US" dirty="0"/>
              <a:t>Nominations must be Active or Life Members (except for Affiliate Trustee)</a:t>
            </a:r>
          </a:p>
          <a:p>
            <a:r>
              <a:rPr lang="en-US" dirty="0"/>
              <a:t>Nominations are evaluated by the </a:t>
            </a:r>
            <a:r>
              <a:rPr lang="en-US" i="1" dirty="0"/>
              <a:t>Nominations Committee</a:t>
            </a:r>
            <a:r>
              <a:rPr lang="en-US" dirty="0"/>
              <a:t> for each elective office to be filled</a:t>
            </a:r>
          </a:p>
          <a:p>
            <a:r>
              <a:rPr lang="en-US" dirty="0"/>
              <a:t>Elections held at the General Assembly at the Annual Session</a:t>
            </a:r>
          </a:p>
          <a:p>
            <a:pPr lvl="1"/>
            <a:endParaRPr lang="en-US" dirty="0"/>
          </a:p>
        </p:txBody>
      </p:sp>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Elected Officers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65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572918"/>
            <a:ext cx="7408333" cy="3450696"/>
          </a:xfrm>
        </p:spPr>
        <p:txBody>
          <a:bodyPr>
            <a:normAutofit lnSpcReduction="10000"/>
          </a:bodyPr>
          <a:lstStyle/>
          <a:p>
            <a:r>
              <a:rPr lang="en-US" dirty="0" smtClean="0"/>
              <a:t>18 Members:</a:t>
            </a:r>
          </a:p>
          <a:p>
            <a:pPr lvl="1"/>
            <a:r>
              <a:rPr lang="en-US" dirty="0" smtClean="0"/>
              <a:t>Executive Committee: President, President-Elect, Vice President, Secretary-Treasurer, Immediate Past President, Parliamentarian</a:t>
            </a:r>
          </a:p>
          <a:p>
            <a:pPr lvl="1"/>
            <a:r>
              <a:rPr lang="en-US" dirty="0" smtClean="0"/>
              <a:t>One District Trustee elected from each of the five districts</a:t>
            </a:r>
          </a:p>
          <a:p>
            <a:pPr lvl="1"/>
            <a:r>
              <a:rPr lang="en-US" dirty="0" smtClean="0"/>
              <a:t>Three trustees elected as Trustee At-Large</a:t>
            </a:r>
          </a:p>
          <a:p>
            <a:pPr lvl="2"/>
            <a:r>
              <a:rPr lang="en-US" dirty="0" smtClean="0"/>
              <a:t>One of these at-large positions is designated </a:t>
            </a:r>
            <a:r>
              <a:rPr lang="en-US" dirty="0"/>
              <a:t>for and filled by a full time </a:t>
            </a:r>
            <a:r>
              <a:rPr lang="en-US" dirty="0" smtClean="0"/>
              <a:t>academician</a:t>
            </a:r>
          </a:p>
          <a:p>
            <a:pPr lvl="1"/>
            <a:r>
              <a:rPr lang="en-US" dirty="0" smtClean="0"/>
              <a:t>One Affiliate Member Trustee</a:t>
            </a:r>
          </a:p>
          <a:p>
            <a:pPr lvl="1"/>
            <a:r>
              <a:rPr lang="en-US" dirty="0" smtClean="0"/>
              <a:t>One Editor-in-Chief</a:t>
            </a:r>
          </a:p>
          <a:p>
            <a:pPr lvl="1"/>
            <a:r>
              <a:rPr lang="en-US" dirty="0" smtClean="0"/>
              <a:t>One Congressional Liaison</a:t>
            </a:r>
          </a:p>
          <a:p>
            <a:pPr lvl="1"/>
            <a:r>
              <a:rPr lang="en-US" dirty="0" smtClean="0"/>
              <a:t>One Chief Executive Officer</a:t>
            </a:r>
            <a:endParaRPr lang="en-US"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Board of Trustees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8261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50635565"/>
              </p:ext>
            </p:extLst>
          </p:nvPr>
        </p:nvGraphicFramePr>
        <p:xfrm>
          <a:off x="871538" y="2674938"/>
          <a:ext cx="4042294"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Elected Officers, 2018-2019</a:t>
            </a:r>
            <a:endParaRPr lang="en-US" dirty="0">
              <a:effectLst>
                <a:outerShdw blurRad="38100" dist="38100" dir="2700000" algn="tl">
                  <a:srgbClr val="000000">
                    <a:alpha val="43137"/>
                  </a:srgbClr>
                </a:outerShdw>
              </a:effectLst>
            </a:endParaRPr>
          </a:p>
        </p:txBody>
      </p:sp>
      <p:graphicFrame>
        <p:nvGraphicFramePr>
          <p:cNvPr id="5" name="Content Placeholder 3"/>
          <p:cNvGraphicFramePr>
            <a:graphicFrameLocks/>
          </p:cNvGraphicFramePr>
          <p:nvPr>
            <p:extLst>
              <p:ext uri="{D42A27DB-BD31-4B8C-83A1-F6EECF244321}">
                <p14:modId xmlns:p14="http://schemas.microsoft.com/office/powerpoint/2010/main" val="3864649091"/>
              </p:ext>
            </p:extLst>
          </p:nvPr>
        </p:nvGraphicFramePr>
        <p:xfrm>
          <a:off x="4700187" y="2888479"/>
          <a:ext cx="3827092" cy="3261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14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2018-2019 Board of Trustees</a:t>
            </a:r>
            <a:endParaRPr lang="en-US" dirty="0">
              <a:effectLst>
                <a:outerShdw blurRad="38100" dist="38100" dir="2700000" algn="tl">
                  <a:srgbClr val="000000">
                    <a:alpha val="43137"/>
                  </a:srgbClr>
                </a:outerShdw>
              </a:effectLst>
            </a:endParaRPr>
          </a:p>
        </p:txBody>
      </p:sp>
      <p:sp>
        <p:nvSpPr>
          <p:cNvPr id="12" name="TextBox 11"/>
          <p:cNvSpPr txBox="1"/>
          <p:nvPr/>
        </p:nvSpPr>
        <p:spPr>
          <a:xfrm>
            <a:off x="1876870" y="2351132"/>
            <a:ext cx="3546505" cy="646331"/>
          </a:xfrm>
          <a:prstGeom prst="rect">
            <a:avLst/>
          </a:prstGeom>
          <a:noFill/>
        </p:spPr>
        <p:txBody>
          <a:bodyPr wrap="square" rtlCol="0">
            <a:spAutoFit/>
          </a:bodyPr>
          <a:lstStyle/>
          <a:p>
            <a:r>
              <a:rPr lang="en-US" sz="1200" b="1" dirty="0" smtClean="0"/>
              <a:t>Northeastern Trustee</a:t>
            </a:r>
            <a:r>
              <a:rPr lang="en-US" sz="1200" dirty="0" smtClean="0"/>
              <a:t> (Term ends 2019)</a:t>
            </a:r>
            <a:br>
              <a:rPr lang="en-US" sz="1200" dirty="0" smtClean="0"/>
            </a:br>
            <a:r>
              <a:rPr lang="en-US" sz="1200" dirty="0" smtClean="0"/>
              <a:t>Deven V. Shroff, D.M.D.</a:t>
            </a:r>
            <a:br>
              <a:rPr lang="en-US" sz="1200" dirty="0" smtClean="0"/>
            </a:br>
            <a:r>
              <a:rPr lang="en-US" sz="1200" dirty="0" smtClean="0"/>
              <a:t>Ellicott City, Md.</a:t>
            </a:r>
            <a:endParaRPr lang="en-US" sz="1200" dirty="0"/>
          </a:p>
        </p:txBody>
      </p:sp>
      <p:sp>
        <p:nvSpPr>
          <p:cNvPr id="13" name="TextBox 12"/>
          <p:cNvSpPr txBox="1"/>
          <p:nvPr/>
        </p:nvSpPr>
        <p:spPr>
          <a:xfrm>
            <a:off x="4633691" y="3379832"/>
            <a:ext cx="3546504" cy="646331"/>
          </a:xfrm>
          <a:prstGeom prst="rect">
            <a:avLst/>
          </a:prstGeom>
          <a:noFill/>
        </p:spPr>
        <p:txBody>
          <a:bodyPr wrap="square" rtlCol="0">
            <a:spAutoFit/>
          </a:bodyPr>
          <a:lstStyle/>
          <a:p>
            <a:r>
              <a:rPr lang="en-US" sz="1200" b="1" dirty="0" smtClean="0"/>
              <a:t>Southeastern Trustee </a:t>
            </a:r>
            <a:r>
              <a:rPr lang="en-US" sz="1200" dirty="0" smtClean="0"/>
              <a:t>(Term ends 2020)</a:t>
            </a:r>
            <a:br>
              <a:rPr lang="en-US" sz="1200" dirty="0" smtClean="0"/>
            </a:br>
            <a:r>
              <a:rPr lang="en-US" sz="1200" dirty="0" smtClean="0"/>
              <a:t>J. C. Shirley, D.M.D., M.S. </a:t>
            </a:r>
            <a:br>
              <a:rPr lang="en-US" sz="1200" dirty="0" smtClean="0"/>
            </a:br>
            <a:r>
              <a:rPr lang="en-US" sz="1200" dirty="0" smtClean="0"/>
              <a:t>Atlanta, Ga.</a:t>
            </a:r>
            <a:endParaRPr lang="en-US" sz="1200" dirty="0"/>
          </a:p>
        </p:txBody>
      </p:sp>
      <p:sp>
        <p:nvSpPr>
          <p:cNvPr id="15" name="TextBox 14"/>
          <p:cNvSpPr txBox="1"/>
          <p:nvPr/>
        </p:nvSpPr>
        <p:spPr>
          <a:xfrm>
            <a:off x="2376800" y="4476632"/>
            <a:ext cx="3457485" cy="646331"/>
          </a:xfrm>
          <a:prstGeom prst="rect">
            <a:avLst/>
          </a:prstGeom>
          <a:noFill/>
        </p:spPr>
        <p:txBody>
          <a:bodyPr wrap="none" rtlCol="0">
            <a:spAutoFit/>
          </a:bodyPr>
          <a:lstStyle/>
          <a:p>
            <a:r>
              <a:rPr lang="en-US" sz="1200" b="1" dirty="0" err="1" smtClean="0"/>
              <a:t>NorthCentral</a:t>
            </a:r>
            <a:r>
              <a:rPr lang="en-US" sz="1200" b="1" dirty="0" smtClean="0"/>
              <a:t> Trustee</a:t>
            </a:r>
            <a:r>
              <a:rPr lang="en-US" sz="1200" dirty="0" smtClean="0"/>
              <a:t> (Term ends 2019)</a:t>
            </a:r>
            <a:br>
              <a:rPr lang="en-US" sz="1200" dirty="0" smtClean="0"/>
            </a:br>
            <a:r>
              <a:rPr lang="en-US" sz="1200" dirty="0" smtClean="0"/>
              <a:t>Jessica A. Meeske, D.D.S., M.S.</a:t>
            </a:r>
          </a:p>
          <a:p>
            <a:r>
              <a:rPr lang="en-US" sz="1200" dirty="0" smtClean="0"/>
              <a:t>Hastings, Neb.</a:t>
            </a:r>
            <a:endParaRPr lang="en-US" sz="1200"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6460" y="2046033"/>
            <a:ext cx="895069" cy="128016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039" y="4159717"/>
            <a:ext cx="1050457" cy="1280160"/>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51305" y="3036695"/>
            <a:ext cx="882386" cy="1280160"/>
          </a:xfrm>
          <a:prstGeom prst="rect">
            <a:avLst/>
          </a:prstGeom>
        </p:spPr>
      </p:pic>
    </p:spTree>
    <p:extLst>
      <p:ext uri="{BB962C8B-B14F-4D97-AF65-F5344CB8AC3E}">
        <p14:creationId xmlns:p14="http://schemas.microsoft.com/office/powerpoint/2010/main" val="85050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2018-2019 Board of Trustees</a:t>
            </a:r>
            <a:endParaRPr lang="en-US" dirty="0">
              <a:effectLst>
                <a:outerShdw blurRad="38100" dist="38100" dir="2700000" algn="tl">
                  <a:srgbClr val="000000">
                    <a:alpha val="43137"/>
                  </a:srgbClr>
                </a:outerShdw>
              </a:effectLst>
            </a:endParaRPr>
          </a:p>
        </p:txBody>
      </p:sp>
      <p:sp>
        <p:nvSpPr>
          <p:cNvPr id="12" name="TextBox 11"/>
          <p:cNvSpPr txBox="1"/>
          <p:nvPr/>
        </p:nvSpPr>
        <p:spPr>
          <a:xfrm>
            <a:off x="1876870" y="2282162"/>
            <a:ext cx="3546505" cy="646331"/>
          </a:xfrm>
          <a:prstGeom prst="rect">
            <a:avLst/>
          </a:prstGeom>
          <a:noFill/>
        </p:spPr>
        <p:txBody>
          <a:bodyPr wrap="square" rtlCol="0">
            <a:spAutoFit/>
          </a:bodyPr>
          <a:lstStyle/>
          <a:p>
            <a:r>
              <a:rPr lang="en-US" sz="1200" b="1" dirty="0" smtClean="0"/>
              <a:t>Southwestern Trustee</a:t>
            </a:r>
            <a:r>
              <a:rPr lang="en-US" sz="1200" dirty="0" smtClean="0"/>
              <a:t> (Term ends 2021)</a:t>
            </a:r>
          </a:p>
          <a:p>
            <a:r>
              <a:rPr lang="en-US" sz="1200" dirty="0" smtClean="0"/>
              <a:t>John T. Fales, Jr., D.D.S.</a:t>
            </a:r>
          </a:p>
          <a:p>
            <a:r>
              <a:rPr lang="en-US" sz="1200" dirty="0" smtClean="0"/>
              <a:t>Olathe, KS</a:t>
            </a:r>
            <a:endParaRPr lang="en-US" sz="1200" dirty="0"/>
          </a:p>
        </p:txBody>
      </p:sp>
      <p:sp>
        <p:nvSpPr>
          <p:cNvPr id="13" name="TextBox 12"/>
          <p:cNvSpPr txBox="1"/>
          <p:nvPr/>
        </p:nvSpPr>
        <p:spPr>
          <a:xfrm>
            <a:off x="4727693" y="3324331"/>
            <a:ext cx="3546504" cy="646331"/>
          </a:xfrm>
          <a:prstGeom prst="rect">
            <a:avLst/>
          </a:prstGeom>
          <a:noFill/>
        </p:spPr>
        <p:txBody>
          <a:bodyPr wrap="square" rtlCol="0">
            <a:spAutoFit/>
          </a:bodyPr>
          <a:lstStyle/>
          <a:p>
            <a:r>
              <a:rPr lang="en-US" sz="1200" b="1" dirty="0" smtClean="0"/>
              <a:t>Western Trustee</a:t>
            </a:r>
            <a:r>
              <a:rPr lang="en-US" sz="1200" dirty="0" smtClean="0"/>
              <a:t> (Term ends 2021)</a:t>
            </a:r>
            <a:br>
              <a:rPr lang="en-US" sz="1200" dirty="0" smtClean="0"/>
            </a:br>
            <a:r>
              <a:rPr lang="en-US" sz="1200" dirty="0" smtClean="0"/>
              <a:t>Jacob K. Lee, D.D.S.</a:t>
            </a:r>
            <a:br>
              <a:rPr lang="en-US" sz="1200" dirty="0" smtClean="0"/>
            </a:br>
            <a:r>
              <a:rPr lang="en-US" sz="1200" dirty="0" smtClean="0"/>
              <a:t>San Clemente, Calif.</a:t>
            </a:r>
            <a:endParaRPr lang="en-US" sz="1200" dirty="0"/>
          </a:p>
        </p:txBody>
      </p:sp>
      <p:sp>
        <p:nvSpPr>
          <p:cNvPr id="15" name="TextBox 14"/>
          <p:cNvSpPr txBox="1"/>
          <p:nvPr/>
        </p:nvSpPr>
        <p:spPr>
          <a:xfrm>
            <a:off x="2749609" y="4704510"/>
            <a:ext cx="3973652" cy="646331"/>
          </a:xfrm>
          <a:prstGeom prst="rect">
            <a:avLst/>
          </a:prstGeom>
          <a:noFill/>
        </p:spPr>
        <p:txBody>
          <a:bodyPr wrap="none" rtlCol="0">
            <a:spAutoFit/>
          </a:bodyPr>
          <a:lstStyle/>
          <a:p>
            <a:r>
              <a:rPr lang="en-US" sz="1200" b="1" dirty="0" smtClean="0"/>
              <a:t>Academic At-Large Trustee</a:t>
            </a:r>
            <a:r>
              <a:rPr lang="en-US" sz="1200" dirty="0" smtClean="0"/>
              <a:t> (Term ends 2021)</a:t>
            </a:r>
            <a:br>
              <a:rPr lang="en-US" sz="1200" dirty="0" smtClean="0"/>
            </a:br>
            <a:r>
              <a:rPr lang="it-IT" sz="1200" dirty="0"/>
              <a:t>Homa Amini, </a:t>
            </a:r>
            <a:r>
              <a:rPr lang="it-IT" sz="1200" dirty="0" smtClean="0"/>
              <a:t>D.D.S., M.S., M.P.H.</a:t>
            </a:r>
            <a:r>
              <a:rPr lang="en-US" sz="1200" dirty="0" smtClean="0"/>
              <a:t/>
            </a:r>
            <a:br>
              <a:rPr lang="en-US" sz="1200" dirty="0" smtClean="0"/>
            </a:br>
            <a:r>
              <a:rPr lang="en-US" sz="1200" dirty="0" smtClean="0"/>
              <a:t>Columbus, Ohio</a:t>
            </a:r>
            <a:endParaRPr lang="en-US" sz="12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152" y="1965247"/>
            <a:ext cx="1023718" cy="128016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8545" y="3007416"/>
            <a:ext cx="929148" cy="128016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3622" y="4287576"/>
            <a:ext cx="1045987" cy="1280160"/>
          </a:xfrm>
          <a:prstGeom prst="rect">
            <a:avLst/>
          </a:prstGeom>
        </p:spPr>
      </p:pic>
    </p:spTree>
    <p:extLst>
      <p:ext uri="{BB962C8B-B14F-4D97-AF65-F5344CB8AC3E}">
        <p14:creationId xmlns:p14="http://schemas.microsoft.com/office/powerpoint/2010/main" val="420282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3305060"/>
            <a:ext cx="7408333" cy="2821102"/>
          </a:xfrm>
        </p:spPr>
        <p:txBody>
          <a:bodyPr>
            <a:normAutofit/>
          </a:bodyPr>
          <a:lstStyle/>
          <a:p>
            <a:pPr marL="0" indent="0" algn="ctr">
              <a:buNone/>
            </a:pPr>
            <a:r>
              <a:rPr lang="en-US" sz="3200" dirty="0"/>
              <a:t>Optimal oral health for </a:t>
            </a:r>
            <a:r>
              <a:rPr lang="en-US" sz="3200" b="1" i="1" dirty="0"/>
              <a:t>all</a:t>
            </a:r>
            <a:r>
              <a:rPr lang="en-US" sz="3200" dirty="0"/>
              <a:t> </a:t>
            </a:r>
            <a:r>
              <a:rPr lang="en-US" sz="3200" dirty="0" smtClean="0"/>
              <a:t>children</a:t>
            </a:r>
            <a:endParaRPr lang="en-US" sz="3200" dirty="0"/>
          </a:p>
        </p:txBody>
      </p:sp>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AAPD Vision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430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2018-2019 Board of Trustees</a:t>
            </a:r>
            <a:endParaRPr lang="en-US" dirty="0">
              <a:effectLst>
                <a:outerShdw blurRad="38100" dist="38100" dir="2700000" algn="tl">
                  <a:srgbClr val="000000">
                    <a:alpha val="43137"/>
                  </a:srgbClr>
                </a:outerShdw>
              </a:effectLst>
            </a:endParaRPr>
          </a:p>
        </p:txBody>
      </p:sp>
      <p:sp>
        <p:nvSpPr>
          <p:cNvPr id="12" name="TextBox 11"/>
          <p:cNvSpPr txBox="1"/>
          <p:nvPr/>
        </p:nvSpPr>
        <p:spPr>
          <a:xfrm>
            <a:off x="1876870" y="2282162"/>
            <a:ext cx="3546505" cy="646331"/>
          </a:xfrm>
          <a:prstGeom prst="rect">
            <a:avLst/>
          </a:prstGeom>
          <a:noFill/>
        </p:spPr>
        <p:txBody>
          <a:bodyPr wrap="square" rtlCol="0">
            <a:spAutoFit/>
          </a:bodyPr>
          <a:lstStyle/>
          <a:p>
            <a:r>
              <a:rPr lang="en-US" sz="1200" b="1" dirty="0"/>
              <a:t>At-Large Trustee</a:t>
            </a:r>
            <a:r>
              <a:rPr lang="en-US" sz="1200" dirty="0"/>
              <a:t> (Term ends </a:t>
            </a:r>
            <a:r>
              <a:rPr lang="en-US" sz="1200" dirty="0" smtClean="0"/>
              <a:t>2019)</a:t>
            </a:r>
            <a:r>
              <a:rPr lang="en-US" sz="1200" dirty="0"/>
              <a:t/>
            </a:r>
            <a:br>
              <a:rPr lang="en-US" sz="1200" dirty="0"/>
            </a:br>
            <a:r>
              <a:rPr lang="en-US" sz="1200" dirty="0" smtClean="0"/>
              <a:t>Tegwyn H. Brickhouse, D.D.S., Ph.D.</a:t>
            </a:r>
            <a:r>
              <a:rPr lang="en-US" sz="1200" dirty="0"/>
              <a:t/>
            </a:r>
            <a:br>
              <a:rPr lang="en-US" sz="1200" dirty="0"/>
            </a:br>
            <a:r>
              <a:rPr lang="en-US" sz="1200" dirty="0" smtClean="0"/>
              <a:t>Richmond, Va.</a:t>
            </a:r>
            <a:endParaRPr lang="en-US" sz="1200" dirty="0"/>
          </a:p>
        </p:txBody>
      </p:sp>
      <p:sp>
        <p:nvSpPr>
          <p:cNvPr id="13" name="TextBox 12"/>
          <p:cNvSpPr txBox="1"/>
          <p:nvPr/>
        </p:nvSpPr>
        <p:spPr>
          <a:xfrm>
            <a:off x="4859281" y="3296433"/>
            <a:ext cx="3546504" cy="646331"/>
          </a:xfrm>
          <a:prstGeom prst="rect">
            <a:avLst/>
          </a:prstGeom>
          <a:noFill/>
        </p:spPr>
        <p:txBody>
          <a:bodyPr wrap="square" rtlCol="0">
            <a:spAutoFit/>
          </a:bodyPr>
          <a:lstStyle/>
          <a:p>
            <a:r>
              <a:rPr lang="en-US" sz="1200" b="1" dirty="0" smtClean="0"/>
              <a:t>At-Large Trustee</a:t>
            </a:r>
            <a:r>
              <a:rPr lang="en-US" sz="1200" dirty="0" smtClean="0"/>
              <a:t> (Term ends 2019)</a:t>
            </a:r>
            <a:br>
              <a:rPr lang="en-US" sz="1200" dirty="0" smtClean="0"/>
            </a:br>
            <a:r>
              <a:rPr lang="en-US" sz="1200" dirty="0" smtClean="0"/>
              <a:t>Paula L. Coates, D.D.S., M.S.</a:t>
            </a:r>
            <a:br>
              <a:rPr lang="en-US" sz="1200" dirty="0" smtClean="0"/>
            </a:br>
            <a:r>
              <a:rPr lang="en-US" sz="1200" dirty="0" smtClean="0"/>
              <a:t>South Riding, Va.</a:t>
            </a:r>
            <a:endParaRPr lang="en-US" sz="1200" dirty="0"/>
          </a:p>
        </p:txBody>
      </p:sp>
      <p:sp>
        <p:nvSpPr>
          <p:cNvPr id="15" name="TextBox 14"/>
          <p:cNvSpPr txBox="1"/>
          <p:nvPr/>
        </p:nvSpPr>
        <p:spPr>
          <a:xfrm>
            <a:off x="2800884" y="4650566"/>
            <a:ext cx="2683748" cy="646331"/>
          </a:xfrm>
          <a:prstGeom prst="rect">
            <a:avLst/>
          </a:prstGeom>
          <a:noFill/>
        </p:spPr>
        <p:txBody>
          <a:bodyPr wrap="none" rtlCol="0">
            <a:spAutoFit/>
          </a:bodyPr>
          <a:lstStyle/>
          <a:p>
            <a:r>
              <a:rPr lang="en-US" sz="1200" b="1" dirty="0" smtClean="0"/>
              <a:t>Affiliate Trustee</a:t>
            </a:r>
            <a:r>
              <a:rPr lang="en-US" sz="1200" dirty="0" smtClean="0"/>
              <a:t> (Term open)</a:t>
            </a:r>
            <a:br>
              <a:rPr lang="en-US" sz="1200" dirty="0" smtClean="0"/>
            </a:br>
            <a:r>
              <a:rPr lang="en-US" sz="1200" dirty="0" smtClean="0"/>
              <a:t>Kerry Maguire, D.D.S., M.S.P.H. </a:t>
            </a:r>
            <a:br>
              <a:rPr lang="en-US" sz="1200" dirty="0" smtClean="0"/>
            </a:br>
            <a:r>
              <a:rPr lang="en-US" sz="1200" dirty="0" smtClean="0"/>
              <a:t>Belmont, Mass.</a:t>
            </a:r>
            <a:endParaRPr lang="en-US" sz="1200" dirty="0"/>
          </a:p>
        </p:txBody>
      </p:sp>
      <p:pic>
        <p:nvPicPr>
          <p:cNvPr id="2054" name="Picture 6" descr="KerryMaguireM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526" y="4132633"/>
            <a:ext cx="972084" cy="13777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4637" y="2925065"/>
            <a:ext cx="1098771" cy="137160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8660" y="1924833"/>
            <a:ext cx="1028210" cy="1371600"/>
          </a:xfrm>
          <a:prstGeom prst="rect">
            <a:avLst/>
          </a:prstGeom>
        </p:spPr>
      </p:pic>
    </p:spTree>
    <p:extLst>
      <p:ext uri="{BB962C8B-B14F-4D97-AF65-F5344CB8AC3E}">
        <p14:creationId xmlns:p14="http://schemas.microsoft.com/office/powerpoint/2010/main" val="1114256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2018-2019 Board of Trustees</a:t>
            </a:r>
            <a:endParaRPr lang="en-US" dirty="0">
              <a:effectLst>
                <a:outerShdw blurRad="38100" dist="38100" dir="2700000" algn="tl">
                  <a:srgbClr val="000000">
                    <a:alpha val="43137"/>
                  </a:srgbClr>
                </a:outerShdw>
              </a:effectLst>
            </a:endParaRPr>
          </a:p>
        </p:txBody>
      </p:sp>
      <p:sp>
        <p:nvSpPr>
          <p:cNvPr id="12" name="TextBox 11"/>
          <p:cNvSpPr txBox="1"/>
          <p:nvPr/>
        </p:nvSpPr>
        <p:spPr>
          <a:xfrm>
            <a:off x="1859778" y="2279713"/>
            <a:ext cx="3546505" cy="646331"/>
          </a:xfrm>
          <a:prstGeom prst="rect">
            <a:avLst/>
          </a:prstGeom>
          <a:noFill/>
        </p:spPr>
        <p:txBody>
          <a:bodyPr wrap="square" rtlCol="0">
            <a:spAutoFit/>
          </a:bodyPr>
          <a:lstStyle/>
          <a:p>
            <a:r>
              <a:rPr lang="en-US" sz="1200" b="1" dirty="0" smtClean="0"/>
              <a:t>Parliamentarian</a:t>
            </a:r>
            <a:r>
              <a:rPr lang="en-US" sz="1200" dirty="0" smtClean="0"/>
              <a:t/>
            </a:r>
            <a:br>
              <a:rPr lang="en-US" sz="1200" dirty="0" smtClean="0"/>
            </a:br>
            <a:r>
              <a:rPr lang="en-US" sz="1200" dirty="0" smtClean="0"/>
              <a:t>Anupama Rao Tate, </a:t>
            </a:r>
            <a:r>
              <a:rPr lang="en-US" sz="1200" dirty="0"/>
              <a:t>D.M.D., </a:t>
            </a:r>
            <a:r>
              <a:rPr lang="en-US" sz="1200" dirty="0" smtClean="0"/>
              <a:t>M.P.H.</a:t>
            </a:r>
            <a:r>
              <a:rPr lang="en-US" sz="1200" dirty="0"/>
              <a:t/>
            </a:r>
            <a:br>
              <a:rPr lang="en-US" sz="1200" dirty="0"/>
            </a:br>
            <a:r>
              <a:rPr lang="en-US" sz="1200" dirty="0" smtClean="0"/>
              <a:t>Washington, D.C.</a:t>
            </a:r>
            <a:endParaRPr lang="en-US" sz="1200" dirty="0"/>
          </a:p>
        </p:txBody>
      </p:sp>
      <p:sp>
        <p:nvSpPr>
          <p:cNvPr id="13" name="TextBox 12"/>
          <p:cNvSpPr txBox="1"/>
          <p:nvPr/>
        </p:nvSpPr>
        <p:spPr>
          <a:xfrm>
            <a:off x="4644596" y="3187751"/>
            <a:ext cx="3546504" cy="646331"/>
          </a:xfrm>
          <a:prstGeom prst="rect">
            <a:avLst/>
          </a:prstGeom>
          <a:noFill/>
        </p:spPr>
        <p:txBody>
          <a:bodyPr wrap="square" rtlCol="0">
            <a:spAutoFit/>
          </a:bodyPr>
          <a:lstStyle/>
          <a:p>
            <a:r>
              <a:rPr lang="en-US" sz="1200" b="1" dirty="0" smtClean="0"/>
              <a:t>Congressional Liaison</a:t>
            </a:r>
            <a:r>
              <a:rPr lang="en-US" sz="1200" dirty="0" smtClean="0"/>
              <a:t/>
            </a:r>
            <a:br>
              <a:rPr lang="en-US" sz="1200" dirty="0" smtClean="0"/>
            </a:br>
            <a:r>
              <a:rPr lang="en-US" sz="1200" dirty="0" smtClean="0"/>
              <a:t>Heber Simmons, Jr., D.D.S.</a:t>
            </a:r>
            <a:br>
              <a:rPr lang="en-US" sz="1200" dirty="0" smtClean="0"/>
            </a:br>
            <a:r>
              <a:rPr lang="en-US" sz="1200" dirty="0" smtClean="0"/>
              <a:t>Jackson, Miss.</a:t>
            </a:r>
            <a:endParaRPr lang="en-US" sz="1200" dirty="0"/>
          </a:p>
        </p:txBody>
      </p:sp>
      <p:sp>
        <p:nvSpPr>
          <p:cNvPr id="15" name="TextBox 14"/>
          <p:cNvSpPr txBox="1"/>
          <p:nvPr/>
        </p:nvSpPr>
        <p:spPr>
          <a:xfrm>
            <a:off x="2302139" y="4173533"/>
            <a:ext cx="2781402" cy="646331"/>
          </a:xfrm>
          <a:prstGeom prst="rect">
            <a:avLst/>
          </a:prstGeom>
          <a:noFill/>
        </p:spPr>
        <p:txBody>
          <a:bodyPr wrap="none" rtlCol="0">
            <a:spAutoFit/>
          </a:bodyPr>
          <a:lstStyle/>
          <a:p>
            <a:r>
              <a:rPr lang="en-US" sz="1200" b="1" dirty="0" smtClean="0"/>
              <a:t>Editor-in-Chief</a:t>
            </a:r>
            <a:r>
              <a:rPr lang="en-US" sz="1200" dirty="0" smtClean="0"/>
              <a:t/>
            </a:r>
            <a:br>
              <a:rPr lang="en-US" sz="1200" dirty="0" smtClean="0"/>
            </a:br>
            <a:r>
              <a:rPr lang="en-US" sz="1200" dirty="0" smtClean="0"/>
              <a:t>Noel Childers, D.D.S., M.S., Ph.D.</a:t>
            </a:r>
            <a:br>
              <a:rPr lang="en-US" sz="1200" dirty="0" smtClean="0"/>
            </a:br>
            <a:r>
              <a:rPr lang="en-US" sz="1200" dirty="0" smtClean="0"/>
              <a:t>Birmingham, Ala.</a:t>
            </a:r>
            <a:endParaRPr lang="en-US" sz="1200" dirty="0"/>
          </a:p>
        </p:txBody>
      </p:sp>
      <p:pic>
        <p:nvPicPr>
          <p:cNvPr id="3082" name="Picture 10" descr="Si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840" y="2889664"/>
            <a:ext cx="809694" cy="124650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utkausk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752" y="4664438"/>
            <a:ext cx="898130" cy="12571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07520" y="4944218"/>
            <a:ext cx="3338478" cy="646331"/>
          </a:xfrm>
          <a:prstGeom prst="rect">
            <a:avLst/>
          </a:prstGeom>
          <a:noFill/>
        </p:spPr>
        <p:txBody>
          <a:bodyPr wrap="none" rtlCol="0">
            <a:spAutoFit/>
          </a:bodyPr>
          <a:lstStyle/>
          <a:p>
            <a:r>
              <a:rPr lang="en-US" sz="1200" b="1" dirty="0" smtClean="0"/>
              <a:t>Chief Executive Officer</a:t>
            </a:r>
            <a:r>
              <a:rPr lang="en-US" sz="1200" dirty="0" smtClean="0"/>
              <a:t/>
            </a:r>
            <a:br>
              <a:rPr lang="en-US" sz="1200" dirty="0" smtClean="0"/>
            </a:br>
            <a:r>
              <a:rPr lang="en-US" sz="1200" dirty="0" smtClean="0"/>
              <a:t>John S. Rutkauskas, D.D.S., M.B.A., CAE</a:t>
            </a:r>
            <a:br>
              <a:rPr lang="en-US" sz="1200" dirty="0" smtClean="0"/>
            </a:br>
            <a:r>
              <a:rPr lang="en-US" sz="1200" dirty="0" smtClean="0"/>
              <a:t>Chicago, Ill.</a:t>
            </a:r>
            <a:endParaRPr lang="en-US" sz="1200" dirty="0"/>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3190" y="1959774"/>
            <a:ext cx="943253" cy="1280160"/>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26805" y="4217150"/>
            <a:ext cx="1075334" cy="1280160"/>
          </a:xfrm>
          <a:prstGeom prst="rect">
            <a:avLst/>
          </a:prstGeom>
        </p:spPr>
      </p:pic>
    </p:spTree>
    <p:extLst>
      <p:ext uri="{BB962C8B-B14F-4D97-AF65-F5344CB8AC3E}">
        <p14:creationId xmlns:p14="http://schemas.microsoft.com/office/powerpoint/2010/main" val="2461218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normAutofit/>
          </a:bodyPr>
          <a:lstStyle/>
          <a:p>
            <a:pPr eaLnBrk="1" hangingPunct="1"/>
            <a:r>
              <a:rPr lang="en-US" sz="2000" dirty="0" smtClean="0"/>
              <a:t>All members nominated by the President-Elect.</a:t>
            </a:r>
          </a:p>
          <a:p>
            <a:pPr eaLnBrk="1" hangingPunct="1"/>
            <a:r>
              <a:rPr lang="en-US" sz="2000" dirty="0" smtClean="0"/>
              <a:t>Become effective when President-Elect becomes President.</a:t>
            </a:r>
          </a:p>
          <a:p>
            <a:pPr eaLnBrk="1" hangingPunct="1"/>
            <a:r>
              <a:rPr lang="en-US" sz="2000" dirty="0" smtClean="0"/>
              <a:t>President-Elect receives help for nominations from:</a:t>
            </a:r>
          </a:p>
          <a:p>
            <a:pPr lvl="1" eaLnBrk="1" hangingPunct="1"/>
            <a:r>
              <a:rPr lang="en-US" sz="1800" dirty="0" smtClean="0"/>
              <a:t>Board of Trustees</a:t>
            </a:r>
          </a:p>
          <a:p>
            <a:pPr lvl="1" eaLnBrk="1" hangingPunct="1"/>
            <a:r>
              <a:rPr lang="en-US" sz="1800" dirty="0" smtClean="0"/>
              <a:t>District Organizations</a:t>
            </a:r>
          </a:p>
          <a:p>
            <a:pPr lvl="1" eaLnBrk="1" hangingPunct="1"/>
            <a:r>
              <a:rPr lang="en-US" sz="1800" dirty="0" smtClean="0"/>
              <a:t>Current Councils and Committees.</a:t>
            </a:r>
          </a:p>
          <a:p>
            <a:r>
              <a:rPr lang="en-US" sz="2000" dirty="0" smtClean="0"/>
              <a:t>Individuals may also volunteer</a:t>
            </a:r>
          </a:p>
          <a:p>
            <a:pPr eaLnBrk="1" hangingPunct="1"/>
            <a:endParaRPr lang="en-US" sz="2000" dirty="0" smtClean="0"/>
          </a:p>
        </p:txBody>
      </p:sp>
      <p:sp>
        <p:nvSpPr>
          <p:cNvPr id="2" name="Title 1"/>
          <p:cNvSpPr>
            <a:spLocks noGrp="1"/>
          </p:cNvSpPr>
          <p:nvPr>
            <p:ph type="title"/>
          </p:nvPr>
        </p:nvSpPr>
        <p:spPr/>
        <p:txBody>
          <a:bodyPr>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Appointments to Councils and Committees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1633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794758" y="1504061"/>
          <a:ext cx="7255380" cy="4099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49" name="Title 6"/>
          <p:cNvSpPr>
            <a:spLocks noGrp="1"/>
          </p:cNvSpPr>
          <p:nvPr>
            <p:ph type="title"/>
          </p:nvPr>
        </p:nvSpPr>
        <p:spPr>
          <a:xfrm>
            <a:off x="381000" y="152400"/>
            <a:ext cx="7772400" cy="960438"/>
          </a:xfrm>
        </p:spPr>
        <p:txBody>
          <a:bodyPr/>
          <a:lstStyle/>
          <a:p>
            <a:pPr eaLnBrk="1" hangingPunct="1"/>
            <a:r>
              <a:rPr lang="en-US" dirty="0" smtClean="0">
                <a:effectLst>
                  <a:outerShdw blurRad="38100" dist="38100" dir="2700000" algn="tl">
                    <a:srgbClr val="000000">
                      <a:alpha val="43137"/>
                    </a:srgbClr>
                  </a:outerShdw>
                </a:effectLst>
              </a:rPr>
              <a:t>AAPD Councils</a:t>
            </a:r>
          </a:p>
        </p:txBody>
      </p:sp>
    </p:spTree>
    <p:extLst>
      <p:ext uri="{BB962C8B-B14F-4D97-AF65-F5344CB8AC3E}">
        <p14:creationId xmlns:p14="http://schemas.microsoft.com/office/powerpoint/2010/main" val="1346263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068" y="0"/>
            <a:ext cx="8054527" cy="6702725"/>
          </a:xfrm>
          <a:prstGeom prst="rect">
            <a:avLst/>
          </a:prstGeom>
        </p:spPr>
      </p:pic>
    </p:spTree>
    <p:extLst>
      <p:ext uri="{BB962C8B-B14F-4D97-AF65-F5344CB8AC3E}">
        <p14:creationId xmlns:p14="http://schemas.microsoft.com/office/powerpoint/2010/main" val="4179425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354" y="132145"/>
            <a:ext cx="7884544" cy="6558964"/>
          </a:xfrm>
          <a:prstGeom prst="rect">
            <a:avLst/>
          </a:prstGeom>
        </p:spPr>
      </p:pic>
    </p:spTree>
    <p:extLst>
      <p:ext uri="{BB962C8B-B14F-4D97-AF65-F5344CB8AC3E}">
        <p14:creationId xmlns:p14="http://schemas.microsoft.com/office/powerpoint/2010/main" val="96869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321" y="203437"/>
            <a:ext cx="8160590" cy="6370417"/>
          </a:xfrm>
          <a:prstGeom prst="rect">
            <a:avLst/>
          </a:prstGeom>
        </p:spPr>
      </p:pic>
    </p:spTree>
    <p:extLst>
      <p:ext uri="{BB962C8B-B14F-4D97-AF65-F5344CB8AC3E}">
        <p14:creationId xmlns:p14="http://schemas.microsoft.com/office/powerpoint/2010/main" val="2349891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780" y="0"/>
            <a:ext cx="8695427" cy="6652507"/>
          </a:xfrm>
          <a:prstGeom prst="rect">
            <a:avLst/>
          </a:prstGeom>
        </p:spPr>
      </p:pic>
    </p:spTree>
    <p:extLst>
      <p:ext uri="{BB962C8B-B14F-4D97-AF65-F5344CB8AC3E}">
        <p14:creationId xmlns:p14="http://schemas.microsoft.com/office/powerpoint/2010/main" val="3385318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022" y="0"/>
            <a:ext cx="8850702" cy="6604330"/>
          </a:xfrm>
          <a:prstGeom prst="rect">
            <a:avLst/>
          </a:prstGeom>
        </p:spPr>
      </p:pic>
    </p:spTree>
    <p:extLst>
      <p:ext uri="{BB962C8B-B14F-4D97-AF65-F5344CB8AC3E}">
        <p14:creationId xmlns:p14="http://schemas.microsoft.com/office/powerpoint/2010/main" val="4926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pic>
        <p:nvPicPr>
          <p:cNvPr id="143" name="kardas-9164.jpg"/>
          <p:cNvPicPr>
            <a:picLocks noGrp="1" noChangeAspect="1"/>
          </p:cNvPicPr>
          <p:nvPr>
            <p:ph type="pic" idx="13"/>
          </p:nvPr>
        </p:nvPicPr>
        <p:blipFill>
          <a:blip r:embed="rId2" cstate="screen">
            <a:alphaModFix amt="47976"/>
            <a:extLst>
              <a:ext uri="{28A0092B-C50C-407E-A947-70E740481C1C}">
                <a14:useLocalDpi xmlns:a14="http://schemas.microsoft.com/office/drawing/2010/main"/>
              </a:ext>
            </a:extLst>
          </a:blip>
          <a:srcRect/>
          <a:stretch>
            <a:fillRect/>
          </a:stretch>
        </p:blipFill>
        <p:spPr>
          <a:prstGeom prst="rect">
            <a:avLst/>
          </a:prstGeom>
        </p:spPr>
      </p:pic>
      <p:sp>
        <p:nvSpPr>
          <p:cNvPr id="144" name="Shape 144"/>
          <p:cNvSpPr>
            <a:spLocks noGrp="1"/>
          </p:cNvSpPr>
          <p:nvPr>
            <p:ph type="title"/>
          </p:nvPr>
        </p:nvSpPr>
        <p:spPr>
          <a:xfrm>
            <a:off x="271849" y="705445"/>
            <a:ext cx="8682681" cy="1026914"/>
          </a:xfrm>
          <a:prstGeom prst="rect">
            <a:avLst/>
          </a:prstGeom>
        </p:spPr>
        <p:txBody>
          <a:bodyPr>
            <a:noAutofit/>
          </a:bodyPr>
          <a:lstStyle/>
          <a:p>
            <a:pPr defTabSz="258772">
              <a:defRPr sz="3906" spc="624"/>
            </a:pPr>
            <a:r>
              <a:rPr sz="2400" dirty="0"/>
              <a:t>Healthy smiles, healthy children:</a:t>
            </a:r>
          </a:p>
          <a:p>
            <a:pPr defTabSz="258772">
              <a:defRPr sz="3906" spc="624"/>
            </a:pPr>
            <a:r>
              <a:rPr sz="2400" dirty="0"/>
              <a:t>The Foundation of the AAPD</a:t>
            </a:r>
          </a:p>
        </p:txBody>
      </p:sp>
    </p:spTree>
    <p:extLst>
      <p:ext uri="{BB962C8B-B14F-4D97-AF65-F5344CB8AC3E}">
        <p14:creationId xmlns:p14="http://schemas.microsoft.com/office/powerpoint/2010/main" val="12921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710150"/>
            <a:ext cx="7408333" cy="3227942"/>
          </a:xfrm>
        </p:spPr>
        <p:txBody>
          <a:bodyPr>
            <a:normAutofit lnSpcReduction="10000"/>
          </a:bodyPr>
          <a:lstStyle/>
          <a:p>
            <a:pPr marL="0" indent="0" algn="ctr">
              <a:lnSpc>
                <a:spcPct val="110000"/>
              </a:lnSpc>
              <a:buNone/>
            </a:pPr>
            <a:r>
              <a:rPr lang="en-US" sz="3200" dirty="0"/>
              <a:t>To advance optimal oral health for all children by delivering outstanding service that meets and exceeds the needs and expectations of our members, partners, and stakeholders.</a:t>
            </a:r>
          </a:p>
        </p:txBody>
      </p:sp>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AAPD Mission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7892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pic>
        <p:nvPicPr>
          <p:cNvPr id="143" name="kardas-9164.jpg"/>
          <p:cNvPicPr>
            <a:picLocks noGrp="1" noChangeAspect="1"/>
          </p:cNvPicPr>
          <p:nvPr>
            <p:ph type="pic" idx="13"/>
          </p:nvPr>
        </p:nvPicPr>
        <p:blipFill>
          <a:blip r:embed="rId2" cstate="screen">
            <a:alphaModFix amt="47976"/>
            <a:extLst>
              <a:ext uri="{28A0092B-C50C-407E-A947-70E740481C1C}">
                <a14:useLocalDpi xmlns:a14="http://schemas.microsoft.com/office/drawing/2010/main"/>
              </a:ext>
            </a:extLst>
          </a:blip>
          <a:srcRect/>
          <a:stretch>
            <a:fillRect/>
          </a:stretch>
        </p:blipFill>
        <p:spPr>
          <a:prstGeom prst="rect">
            <a:avLst/>
          </a:prstGeom>
        </p:spPr>
      </p:pic>
      <p:sp>
        <p:nvSpPr>
          <p:cNvPr id="144" name="Shape 144"/>
          <p:cNvSpPr>
            <a:spLocks noGrp="1"/>
          </p:cNvSpPr>
          <p:nvPr>
            <p:ph type="title"/>
          </p:nvPr>
        </p:nvSpPr>
        <p:spPr>
          <a:xfrm>
            <a:off x="271849" y="705445"/>
            <a:ext cx="8682681" cy="1026914"/>
          </a:xfrm>
          <a:prstGeom prst="rect">
            <a:avLst/>
          </a:prstGeom>
        </p:spPr>
        <p:txBody>
          <a:bodyPr>
            <a:noAutofit/>
          </a:bodyPr>
          <a:lstStyle/>
          <a:p>
            <a:pPr defTabSz="258772">
              <a:defRPr sz="3906" spc="624"/>
            </a:pPr>
            <a:r>
              <a:rPr sz="2400" dirty="0"/>
              <a:t>Healthy smiles, healthy children:</a:t>
            </a:r>
          </a:p>
          <a:p>
            <a:pPr defTabSz="258772">
              <a:defRPr sz="3906" spc="624"/>
            </a:pPr>
            <a:r>
              <a:rPr sz="2400" dirty="0"/>
              <a:t>The Foundation of the AAPD</a:t>
            </a:r>
          </a:p>
        </p:txBody>
      </p:sp>
      <p:sp>
        <p:nvSpPr>
          <p:cNvPr id="146" name="Shape 146"/>
          <p:cNvSpPr/>
          <p:nvPr/>
        </p:nvSpPr>
        <p:spPr>
          <a:xfrm>
            <a:off x="277366" y="2649708"/>
            <a:ext cx="8053488" cy="50488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DFF"/>
                </a:solidFill>
              </a:defRPr>
            </a:lvl1pPr>
          </a:lstStyle>
          <a:p>
            <a:pPr algn="ctr" defTabSz="410751" hangingPunct="0"/>
            <a:r>
              <a:rPr sz="2812" kern="0" dirty="0">
                <a:sym typeface="Avenir Light"/>
              </a:rPr>
              <a:t>We’re the $</a:t>
            </a:r>
            <a:r>
              <a:rPr sz="2812" kern="0" dirty="0" smtClean="0">
                <a:sym typeface="Avenir Light"/>
              </a:rPr>
              <a:t>1</a:t>
            </a:r>
            <a:r>
              <a:rPr lang="en-US" sz="2812" kern="0" dirty="0" smtClean="0">
                <a:sym typeface="Avenir Light"/>
              </a:rPr>
              <a:t>8</a:t>
            </a:r>
            <a:r>
              <a:rPr sz="2812" kern="0" dirty="0" smtClean="0">
                <a:sym typeface="Avenir Light"/>
              </a:rPr>
              <a:t> million</a:t>
            </a:r>
            <a:r>
              <a:rPr lang="en-US" sz="2812" kern="0" dirty="0" smtClean="0">
                <a:sym typeface="Avenir Light"/>
              </a:rPr>
              <a:t>*</a:t>
            </a:r>
            <a:r>
              <a:rPr sz="2812" kern="0" dirty="0" smtClean="0">
                <a:sym typeface="Avenir Light"/>
              </a:rPr>
              <a:t> </a:t>
            </a:r>
            <a:r>
              <a:rPr sz="2812" kern="0" dirty="0">
                <a:sym typeface="Avenir Light"/>
              </a:rPr>
              <a:t>charitable arm of the AAPD</a:t>
            </a:r>
          </a:p>
        </p:txBody>
      </p:sp>
    </p:spTree>
    <p:extLst>
      <p:ext uri="{BB962C8B-B14F-4D97-AF65-F5344CB8AC3E}">
        <p14:creationId xmlns:p14="http://schemas.microsoft.com/office/powerpoint/2010/main" val="358750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76B34"/>
        </a:solidFill>
        <a:effectLst/>
      </p:bgPr>
    </p:bg>
    <p:spTree>
      <p:nvGrpSpPr>
        <p:cNvPr id="1" name=""/>
        <p:cNvGrpSpPr/>
        <p:nvPr/>
      </p:nvGrpSpPr>
      <p:grpSpPr>
        <a:xfrm>
          <a:off x="0" y="0"/>
          <a:ext cx="0" cy="0"/>
          <a:chOff x="0" y="0"/>
          <a:chExt cx="0" cy="0"/>
        </a:xfrm>
      </p:grpSpPr>
      <p:pic>
        <p:nvPicPr>
          <p:cNvPr id="148" name="kardas-9057.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149" name="Shape 149"/>
          <p:cNvSpPr>
            <a:spLocks noGrp="1"/>
          </p:cNvSpPr>
          <p:nvPr>
            <p:ph type="title"/>
          </p:nvPr>
        </p:nvSpPr>
        <p:spPr>
          <a:prstGeom prst="rect">
            <a:avLst/>
          </a:prstGeom>
        </p:spPr>
        <p:txBody>
          <a:bodyPr anchor="t">
            <a:noAutofit/>
          </a:bodyPr>
          <a:lstStyle/>
          <a:p>
            <a:pPr defTabSz="262880">
              <a:defRPr sz="2880" spc="460">
                <a:solidFill>
                  <a:srgbClr val="FFFFFF"/>
                </a:solidFill>
              </a:defRPr>
            </a:pPr>
            <a:r>
              <a:rPr sz="2100" spc="259" dirty="0"/>
              <a:t>HSHC supports community-based initiatives providing dental homes for children from families that cannot </a:t>
            </a:r>
            <a:r>
              <a:rPr sz="2100" spc="259" dirty="0" smtClean="0"/>
              <a:t>afford</a:t>
            </a:r>
            <a:r>
              <a:rPr lang="en-US" sz="2100" spc="259" dirty="0" smtClean="0"/>
              <a:t> d</a:t>
            </a:r>
            <a:r>
              <a:rPr sz="2100" spc="259" dirty="0" smtClean="0"/>
              <a:t>ental </a:t>
            </a:r>
            <a:r>
              <a:rPr sz="2100" spc="259" dirty="0"/>
              <a:t>care.</a:t>
            </a:r>
            <a:r>
              <a:rPr sz="2100" dirty="0"/>
              <a:t> </a:t>
            </a:r>
          </a:p>
        </p:txBody>
      </p:sp>
      <p:sp>
        <p:nvSpPr>
          <p:cNvPr id="150" name="Shape 150"/>
          <p:cNvSpPr>
            <a:spLocks noGrp="1"/>
          </p:cNvSpPr>
          <p:nvPr>
            <p:ph type="body" sz="quarter" idx="1"/>
          </p:nvPr>
        </p:nvSpPr>
        <p:spPr>
          <a:prstGeom prst="rect">
            <a:avLst/>
          </a:prstGeom>
        </p:spPr>
        <p:txBody>
          <a:bodyPr/>
          <a:lstStyle>
            <a:lvl1pPr defTabSz="578358">
              <a:defRPr sz="2376" spc="380"/>
            </a:lvl1pPr>
          </a:lstStyle>
          <a:p>
            <a:r>
              <a:rPr dirty="0"/>
              <a:t>What we </a:t>
            </a:r>
            <a:r>
              <a:rPr dirty="0" smtClean="0"/>
              <a:t>do</a:t>
            </a:r>
            <a:endParaRPr dirty="0"/>
          </a:p>
        </p:txBody>
      </p:sp>
    </p:spTree>
    <p:extLst>
      <p:ext uri="{BB962C8B-B14F-4D97-AF65-F5344CB8AC3E}">
        <p14:creationId xmlns:p14="http://schemas.microsoft.com/office/powerpoint/2010/main" val="349550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76B34"/>
        </a:solidFill>
        <a:effectLst/>
      </p:bgPr>
    </p:bg>
    <p:spTree>
      <p:nvGrpSpPr>
        <p:cNvPr id="1" name=""/>
        <p:cNvGrpSpPr/>
        <p:nvPr/>
      </p:nvGrpSpPr>
      <p:grpSpPr>
        <a:xfrm>
          <a:off x="0" y="0"/>
          <a:ext cx="0" cy="0"/>
          <a:chOff x="0" y="0"/>
          <a:chExt cx="0" cy="0"/>
        </a:xfrm>
      </p:grpSpPr>
      <p:pic>
        <p:nvPicPr>
          <p:cNvPr id="156" name="fullsizeoutput_2175.jpe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157" name="Shape 157"/>
          <p:cNvSpPr>
            <a:spLocks noGrp="1"/>
          </p:cNvSpPr>
          <p:nvPr>
            <p:ph type="title"/>
          </p:nvPr>
        </p:nvSpPr>
        <p:spPr>
          <a:prstGeom prst="rect">
            <a:avLst/>
          </a:prstGeom>
        </p:spPr>
        <p:txBody>
          <a:bodyPr>
            <a:normAutofit fontScale="90000"/>
          </a:bodyPr>
          <a:lstStyle/>
          <a:p>
            <a:pPr defTabSz="266987">
              <a:defRPr sz="2340" spc="374">
                <a:solidFill>
                  <a:srgbClr val="FFFFFF"/>
                </a:solidFill>
              </a:defRPr>
            </a:pPr>
            <a:r>
              <a:rPr dirty="0"/>
              <a:t>we raise money and give grants to agencies and clinics nationwide that provide  dental care to underserved children.</a:t>
            </a:r>
          </a:p>
          <a:p>
            <a:pPr defTabSz="266987">
              <a:defRPr sz="2340" spc="374"/>
            </a:pPr>
            <a:endParaRPr dirty="0"/>
          </a:p>
        </p:txBody>
      </p:sp>
      <p:sp>
        <p:nvSpPr>
          <p:cNvPr id="158" name="Shape 158"/>
          <p:cNvSpPr>
            <a:spLocks noGrp="1"/>
          </p:cNvSpPr>
          <p:nvPr>
            <p:ph type="body" sz="quarter" idx="1"/>
          </p:nvPr>
        </p:nvSpPr>
        <p:spPr>
          <a:prstGeom prst="rect">
            <a:avLst/>
          </a:prstGeom>
        </p:spPr>
        <p:txBody>
          <a:bodyPr>
            <a:noAutofit/>
          </a:bodyPr>
          <a:lstStyle/>
          <a:p>
            <a:r>
              <a:rPr lang="en-US" sz="2380" dirty="0" smtClean="0"/>
              <a:t>Put</a:t>
            </a:r>
            <a:r>
              <a:rPr sz="2380" dirty="0" smtClean="0"/>
              <a:t> </a:t>
            </a:r>
            <a:r>
              <a:rPr sz="2380" dirty="0"/>
              <a:t>another </a:t>
            </a:r>
            <a:r>
              <a:rPr sz="2380" dirty="0" smtClean="0"/>
              <a:t>way </a:t>
            </a:r>
            <a:endParaRPr sz="2380" dirty="0"/>
          </a:p>
        </p:txBody>
      </p:sp>
    </p:spTree>
    <p:extLst>
      <p:ext uri="{BB962C8B-B14F-4D97-AF65-F5344CB8AC3E}">
        <p14:creationId xmlns:p14="http://schemas.microsoft.com/office/powerpoint/2010/main" val="273436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76B34"/>
        </a:solidFill>
        <a:effectLst/>
      </p:bgPr>
    </p:bg>
    <p:spTree>
      <p:nvGrpSpPr>
        <p:cNvPr id="1" name=""/>
        <p:cNvGrpSpPr/>
        <p:nvPr/>
      </p:nvGrpSpPr>
      <p:grpSpPr>
        <a:xfrm>
          <a:off x="0" y="0"/>
          <a:ext cx="0" cy="0"/>
          <a:chOff x="0" y="0"/>
          <a:chExt cx="0" cy="0"/>
        </a:xfrm>
      </p:grpSpPr>
      <p:pic>
        <p:nvPicPr>
          <p:cNvPr id="164" name="kardas-9197.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165" name="Shape 165"/>
          <p:cNvSpPr>
            <a:spLocks noGrp="1"/>
          </p:cNvSpPr>
          <p:nvPr>
            <p:ph type="title"/>
          </p:nvPr>
        </p:nvSpPr>
        <p:spPr>
          <a:xfrm>
            <a:off x="464344" y="428625"/>
            <a:ext cx="3760674" cy="782918"/>
          </a:xfrm>
          <a:prstGeom prst="rect">
            <a:avLst/>
          </a:prstGeom>
        </p:spPr>
        <p:txBody>
          <a:bodyPr anchor="b">
            <a:noAutofit/>
          </a:bodyPr>
          <a:lstStyle/>
          <a:p>
            <a:r>
              <a:rPr lang="en-US" sz="2250" dirty="0"/>
              <a:t>We help </a:t>
            </a:r>
            <a:r>
              <a:rPr sz="2250" dirty="0"/>
              <a:t>kids</a:t>
            </a:r>
          </a:p>
        </p:txBody>
      </p:sp>
      <p:sp>
        <p:nvSpPr>
          <p:cNvPr id="166" name="Shape 166"/>
          <p:cNvSpPr>
            <a:spLocks noGrp="1"/>
          </p:cNvSpPr>
          <p:nvPr>
            <p:ph type="body" sz="half" idx="1"/>
          </p:nvPr>
        </p:nvSpPr>
        <p:spPr>
          <a:xfrm>
            <a:off x="464344" y="1449469"/>
            <a:ext cx="3571875" cy="4792383"/>
          </a:xfrm>
          <a:prstGeom prst="rect">
            <a:avLst/>
          </a:prstGeom>
        </p:spPr>
        <p:txBody>
          <a:bodyPr anchor="t">
            <a:normAutofit/>
          </a:bodyPr>
          <a:lstStyle/>
          <a:p>
            <a:pPr marL="271274" indent="-271274" defTabSz="402536">
              <a:spcBef>
                <a:spcPts val="2180"/>
              </a:spcBef>
              <a:defRPr sz="2940"/>
            </a:pPr>
            <a:r>
              <a:rPr sz="2100" dirty="0"/>
              <a:t>Access to Care Grants </a:t>
            </a:r>
            <a:r>
              <a:rPr lang="en-US" sz="2100" dirty="0" smtClean="0"/>
              <a:t>   </a:t>
            </a:r>
            <a:r>
              <a:rPr sz="2100" dirty="0" smtClean="0"/>
              <a:t>(</a:t>
            </a:r>
            <a:r>
              <a:rPr sz="2100" dirty="0"/>
              <a:t>1 year, $20,000)</a:t>
            </a:r>
          </a:p>
          <a:p>
            <a:pPr marL="271274" indent="-271274" defTabSz="402536">
              <a:spcBef>
                <a:spcPts val="2180"/>
              </a:spcBef>
              <a:defRPr sz="2940"/>
            </a:pPr>
            <a:r>
              <a:rPr sz="2100" dirty="0"/>
              <a:t>Multi-Year Access to Care Grants </a:t>
            </a:r>
            <a:r>
              <a:rPr sz="2100" dirty="0" smtClean="0"/>
              <a:t>(</a:t>
            </a:r>
            <a:r>
              <a:rPr lang="en-US" sz="2100" dirty="0" smtClean="0"/>
              <a:t>3- and 5-year, $75,000 per year</a:t>
            </a:r>
            <a:r>
              <a:rPr sz="2100" dirty="0" smtClean="0"/>
              <a:t>)</a:t>
            </a:r>
            <a:endParaRPr sz="2100" dirty="0"/>
          </a:p>
          <a:p>
            <a:pPr marL="271274" indent="-271274" defTabSz="402536">
              <a:spcBef>
                <a:spcPts val="2180"/>
              </a:spcBef>
              <a:defRPr sz="2940"/>
            </a:pPr>
            <a:r>
              <a:rPr sz="2100" dirty="0"/>
              <a:t>Dental Home Day (at Annual Session)</a:t>
            </a:r>
          </a:p>
          <a:p>
            <a:pPr marL="271274" indent="-271274" defTabSz="402536">
              <a:spcBef>
                <a:spcPts val="2180"/>
              </a:spcBef>
              <a:defRPr sz="2940"/>
            </a:pPr>
            <a:r>
              <a:rPr lang="en-US" sz="2100" dirty="0" smtClean="0"/>
              <a:t>Pilot replication grants (up to $125,000)*</a:t>
            </a:r>
            <a:endParaRPr sz="2100" dirty="0"/>
          </a:p>
        </p:txBody>
      </p:sp>
    </p:spTree>
    <p:extLst>
      <p:ext uri="{BB962C8B-B14F-4D97-AF65-F5344CB8AC3E}">
        <p14:creationId xmlns:p14="http://schemas.microsoft.com/office/powerpoint/2010/main" val="174258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76B34"/>
        </a:solidFill>
        <a:effectLst/>
      </p:bgPr>
    </p:bg>
    <p:spTree>
      <p:nvGrpSpPr>
        <p:cNvPr id="1" name=""/>
        <p:cNvGrpSpPr/>
        <p:nvPr/>
      </p:nvGrpSpPr>
      <p:grpSpPr>
        <a:xfrm>
          <a:off x="0" y="0"/>
          <a:ext cx="0" cy="0"/>
          <a:chOff x="0" y="0"/>
          <a:chExt cx="0" cy="0"/>
        </a:xfrm>
      </p:grpSpPr>
      <p:pic>
        <p:nvPicPr>
          <p:cNvPr id="172" name="kardas-9120.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173" name="Shape 173"/>
          <p:cNvSpPr>
            <a:spLocks noGrp="1"/>
          </p:cNvSpPr>
          <p:nvPr>
            <p:ph type="title"/>
          </p:nvPr>
        </p:nvSpPr>
        <p:spPr>
          <a:prstGeom prst="rect">
            <a:avLst/>
          </a:prstGeom>
        </p:spPr>
        <p:txBody>
          <a:bodyPr>
            <a:noAutofit/>
          </a:bodyPr>
          <a:lstStyle>
            <a:lvl1pPr defTabSz="432308">
              <a:defRPr sz="3330" spc="532">
                <a:solidFill>
                  <a:srgbClr val="FFFFFF"/>
                </a:solidFill>
              </a:defRPr>
            </a:lvl1pPr>
          </a:lstStyle>
          <a:p>
            <a:r>
              <a:rPr sz="2100" dirty="0"/>
              <a:t>HSHC </a:t>
            </a:r>
            <a:r>
              <a:rPr lang="en-US" sz="2100" dirty="0" smtClean="0"/>
              <a:t>has issued grants in every aapd district since 2010 TOTALING nearly $5 million</a:t>
            </a:r>
            <a:endParaRPr sz="2100" dirty="0"/>
          </a:p>
        </p:txBody>
      </p:sp>
      <p:sp>
        <p:nvSpPr>
          <p:cNvPr id="174" name="Shape 174"/>
          <p:cNvSpPr>
            <a:spLocks noGrp="1"/>
          </p:cNvSpPr>
          <p:nvPr>
            <p:ph type="body" sz="quarter" idx="1"/>
          </p:nvPr>
        </p:nvSpPr>
        <p:spPr>
          <a:prstGeom prst="rect">
            <a:avLst/>
          </a:prstGeom>
        </p:spPr>
        <p:txBody>
          <a:bodyPr/>
          <a:lstStyle/>
          <a:p>
            <a:r>
              <a:rPr lang="en-US" dirty="0" smtClean="0"/>
              <a:t>We’re In your backyard</a:t>
            </a:r>
            <a:endParaRPr dirty="0"/>
          </a:p>
        </p:txBody>
      </p:sp>
    </p:spTree>
    <p:extLst>
      <p:ext uri="{BB962C8B-B14F-4D97-AF65-F5344CB8AC3E}">
        <p14:creationId xmlns:p14="http://schemas.microsoft.com/office/powerpoint/2010/main" val="125135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76B34"/>
        </a:solidFill>
        <a:effectLst/>
      </p:bgPr>
    </p:bg>
    <p:spTree>
      <p:nvGrpSpPr>
        <p:cNvPr id="1" name=""/>
        <p:cNvGrpSpPr/>
        <p:nvPr/>
      </p:nvGrpSpPr>
      <p:grpSpPr>
        <a:xfrm>
          <a:off x="0" y="0"/>
          <a:ext cx="0" cy="0"/>
          <a:chOff x="0" y="0"/>
          <a:chExt cx="0" cy="0"/>
        </a:xfrm>
      </p:grpSpPr>
      <p:pic>
        <p:nvPicPr>
          <p:cNvPr id="191" name="kardas-8997.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192" name="Shape 192"/>
          <p:cNvSpPr>
            <a:spLocks noGrp="1"/>
          </p:cNvSpPr>
          <p:nvPr>
            <p:ph type="title"/>
          </p:nvPr>
        </p:nvSpPr>
        <p:spPr>
          <a:prstGeom prst="rect">
            <a:avLst/>
          </a:prstGeom>
        </p:spPr>
        <p:txBody>
          <a:bodyPr anchor="ctr">
            <a:noAutofit/>
          </a:bodyPr>
          <a:lstStyle>
            <a:lvl1pPr defTabSz="490727">
              <a:defRPr sz="5208" spc="833"/>
            </a:lvl1pPr>
          </a:lstStyle>
          <a:p>
            <a:r>
              <a:rPr sz="2400" spc="770" dirty="0"/>
              <a:t>to more than </a:t>
            </a:r>
            <a:r>
              <a:rPr sz="2400" spc="770" dirty="0" smtClean="0"/>
              <a:t>3</a:t>
            </a:r>
            <a:r>
              <a:rPr lang="en-US" sz="2400" spc="770" dirty="0" smtClean="0"/>
              <a:t>5</a:t>
            </a:r>
            <a:r>
              <a:rPr sz="2400" spc="770" dirty="0" smtClean="0"/>
              <a:t>0,000 </a:t>
            </a:r>
            <a:r>
              <a:rPr lang="en-US" sz="2400" spc="770" dirty="0" smtClean="0"/>
              <a:t>Children</a:t>
            </a:r>
            <a:endParaRPr sz="2400" spc="770" dirty="0"/>
          </a:p>
        </p:txBody>
      </p:sp>
      <p:sp>
        <p:nvSpPr>
          <p:cNvPr id="193" name="Shape 193"/>
          <p:cNvSpPr>
            <a:spLocks noGrp="1"/>
          </p:cNvSpPr>
          <p:nvPr>
            <p:ph type="body" sz="quarter" idx="1"/>
          </p:nvPr>
        </p:nvSpPr>
        <p:spPr>
          <a:xfrm>
            <a:off x="464344" y="357186"/>
            <a:ext cx="8215313" cy="548975"/>
          </a:xfrm>
          <a:prstGeom prst="rect">
            <a:avLst/>
          </a:prstGeom>
        </p:spPr>
        <p:txBody>
          <a:bodyPr anchor="b">
            <a:noAutofit/>
          </a:bodyPr>
          <a:lstStyle>
            <a:lvl1pPr defTabSz="566674">
              <a:defRPr sz="2328" spc="372"/>
            </a:lvl1pPr>
          </a:lstStyle>
          <a:p>
            <a:r>
              <a:rPr sz="1400" dirty="0"/>
              <a:t>since 2010, HSHC grantees have provided dental homes</a:t>
            </a:r>
          </a:p>
        </p:txBody>
      </p:sp>
    </p:spTree>
    <p:extLst>
      <p:ext uri="{BB962C8B-B14F-4D97-AF65-F5344CB8AC3E}">
        <p14:creationId xmlns:p14="http://schemas.microsoft.com/office/powerpoint/2010/main" val="187454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pic>
        <p:nvPicPr>
          <p:cNvPr id="187" name="kardas-9212.jpg"/>
          <p:cNvPicPr>
            <a:picLocks noGrp="1" noChangeAspect="1"/>
          </p:cNvPicPr>
          <p:nvPr>
            <p:ph type="pic" idx="13"/>
          </p:nvPr>
        </p:nvPicPr>
        <p:blipFill>
          <a:blip r:embed="rId2">
            <a:alphaModFix amt="29189"/>
            <a:extLst/>
          </a:blip>
          <a:srcRect l="5555" r="5555"/>
          <a:stretch>
            <a:fillRect/>
          </a:stretch>
        </p:blipFill>
        <p:spPr>
          <a:prstGeom prst="rect">
            <a:avLst/>
          </a:prstGeom>
        </p:spPr>
      </p:pic>
      <p:sp>
        <p:nvSpPr>
          <p:cNvPr id="188" name="Shape 188"/>
          <p:cNvSpPr>
            <a:spLocks noGrp="1"/>
          </p:cNvSpPr>
          <p:nvPr>
            <p:ph type="title"/>
          </p:nvPr>
        </p:nvSpPr>
        <p:spPr>
          <a:prstGeom prst="rect">
            <a:avLst/>
          </a:prstGeom>
        </p:spPr>
        <p:txBody>
          <a:bodyPr>
            <a:noAutofit/>
          </a:bodyPr>
          <a:lstStyle>
            <a:lvl1pPr defTabSz="309625">
              <a:defRPr sz="3285" spc="525"/>
            </a:lvl1pPr>
          </a:lstStyle>
          <a:p>
            <a:r>
              <a:rPr sz="2100" dirty="0" smtClean="0"/>
              <a:t>HSHC IS </a:t>
            </a:r>
            <a:r>
              <a:rPr sz="2100" dirty="0"/>
              <a:t>the </a:t>
            </a:r>
            <a:r>
              <a:rPr lang="en-US" sz="2100" dirty="0" smtClean="0"/>
              <a:t>#1 </a:t>
            </a:r>
            <a:r>
              <a:rPr sz="2100" dirty="0" smtClean="0"/>
              <a:t>national</a:t>
            </a:r>
            <a:r>
              <a:rPr lang="en-US" sz="2100" dirty="0" smtClean="0"/>
              <a:t>,</a:t>
            </a:r>
            <a:r>
              <a:rPr sz="2100" dirty="0" smtClean="0"/>
              <a:t> </a:t>
            </a:r>
            <a:r>
              <a:rPr sz="2100" dirty="0"/>
              <a:t>dentist-led charity </a:t>
            </a:r>
            <a:r>
              <a:rPr lang="en-US" sz="2100" dirty="0" smtClean="0"/>
              <a:t>PROMOTING </a:t>
            </a:r>
            <a:r>
              <a:rPr sz="2100" dirty="0" smtClean="0"/>
              <a:t>child </a:t>
            </a:r>
            <a:r>
              <a:rPr sz="2100" dirty="0"/>
              <a:t>oral health</a:t>
            </a:r>
          </a:p>
        </p:txBody>
      </p:sp>
      <p:sp>
        <p:nvSpPr>
          <p:cNvPr id="189" name="Shape 189"/>
          <p:cNvSpPr>
            <a:spLocks noGrp="1"/>
          </p:cNvSpPr>
          <p:nvPr>
            <p:ph type="body" sz="quarter" idx="1"/>
          </p:nvPr>
        </p:nvSpPr>
        <p:spPr>
          <a:prstGeom prst="rect">
            <a:avLst/>
          </a:prstGeom>
        </p:spPr>
        <p:txBody>
          <a:bodyPr>
            <a:normAutofit fontScale="85000" lnSpcReduction="20000"/>
          </a:bodyPr>
          <a:lstStyle>
            <a:lvl1pPr defTabSz="566674">
              <a:defRPr sz="2328" spc="372">
                <a:solidFill>
                  <a:schemeClr val="accent2">
                    <a:satOff val="44164"/>
                    <a:lumOff val="14231"/>
                  </a:schemeClr>
                </a:solidFill>
              </a:defRPr>
            </a:lvl1pPr>
          </a:lstStyle>
          <a:p>
            <a:r>
              <a:rPr lang="en-US" dirty="0" smtClean="0"/>
              <a:t>By any measure HSHC… </a:t>
            </a:r>
            <a:endParaRPr dirty="0"/>
          </a:p>
        </p:txBody>
      </p:sp>
      <p:sp>
        <p:nvSpPr>
          <p:cNvPr id="5" name="Shape 146"/>
          <p:cNvSpPr/>
          <p:nvPr/>
        </p:nvSpPr>
        <p:spPr>
          <a:xfrm>
            <a:off x="4268019" y="2649708"/>
            <a:ext cx="72200" cy="50488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DFF"/>
                </a:solidFill>
              </a:defRPr>
            </a:lvl1pPr>
          </a:lstStyle>
          <a:p>
            <a:pPr algn="ctr" defTabSz="410751" hangingPunct="0"/>
            <a:endParaRPr sz="2812" kern="0" dirty="0">
              <a:sym typeface="Avenir Light"/>
            </a:endParaRPr>
          </a:p>
        </p:txBody>
      </p:sp>
    </p:spTree>
    <p:extLst>
      <p:ext uri="{BB962C8B-B14F-4D97-AF65-F5344CB8AC3E}">
        <p14:creationId xmlns:p14="http://schemas.microsoft.com/office/powerpoint/2010/main" val="373319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pic>
        <p:nvPicPr>
          <p:cNvPr id="187" name="kardas-9212.jpg"/>
          <p:cNvPicPr>
            <a:picLocks noGrp="1" noChangeAspect="1"/>
          </p:cNvPicPr>
          <p:nvPr>
            <p:ph type="pic" idx="13"/>
          </p:nvPr>
        </p:nvPicPr>
        <p:blipFill>
          <a:blip r:embed="rId2" cstate="screen">
            <a:alphaModFix amt="29189"/>
            <a:extLst>
              <a:ext uri="{28A0092B-C50C-407E-A947-70E740481C1C}">
                <a14:useLocalDpi xmlns:a14="http://schemas.microsoft.com/office/drawing/2010/main"/>
              </a:ext>
            </a:extLst>
          </a:blip>
          <a:srcRect/>
          <a:stretch>
            <a:fillRect/>
          </a:stretch>
        </p:blipFill>
        <p:spPr>
          <a:prstGeom prst="rect">
            <a:avLst/>
          </a:prstGeom>
        </p:spPr>
      </p:pic>
      <p:sp>
        <p:nvSpPr>
          <p:cNvPr id="188" name="Shape 188"/>
          <p:cNvSpPr>
            <a:spLocks noGrp="1"/>
          </p:cNvSpPr>
          <p:nvPr>
            <p:ph type="title"/>
          </p:nvPr>
        </p:nvSpPr>
        <p:spPr>
          <a:prstGeom prst="rect">
            <a:avLst/>
          </a:prstGeom>
        </p:spPr>
        <p:txBody>
          <a:bodyPr>
            <a:noAutofit/>
          </a:bodyPr>
          <a:lstStyle>
            <a:lvl1pPr defTabSz="309625">
              <a:defRPr sz="3285" spc="525"/>
            </a:lvl1pPr>
          </a:lstStyle>
          <a:p>
            <a:r>
              <a:rPr sz="2100" dirty="0" smtClean="0"/>
              <a:t>HSHC IS </a:t>
            </a:r>
            <a:r>
              <a:rPr sz="2100" dirty="0"/>
              <a:t>the </a:t>
            </a:r>
            <a:r>
              <a:rPr lang="en-US" sz="2100" dirty="0" smtClean="0"/>
              <a:t>#1 </a:t>
            </a:r>
            <a:r>
              <a:rPr sz="2100" dirty="0" smtClean="0"/>
              <a:t>national</a:t>
            </a:r>
            <a:r>
              <a:rPr lang="en-US" sz="2100" dirty="0" smtClean="0"/>
              <a:t>,</a:t>
            </a:r>
            <a:r>
              <a:rPr sz="2100" dirty="0" smtClean="0"/>
              <a:t> </a:t>
            </a:r>
            <a:r>
              <a:rPr sz="2100" dirty="0"/>
              <a:t>dentist-led charity </a:t>
            </a:r>
            <a:r>
              <a:rPr lang="en-US" sz="2100" dirty="0" smtClean="0"/>
              <a:t>PROMOTING </a:t>
            </a:r>
            <a:r>
              <a:rPr sz="2100" dirty="0" smtClean="0"/>
              <a:t>child </a:t>
            </a:r>
            <a:r>
              <a:rPr sz="2100" dirty="0"/>
              <a:t>oral health</a:t>
            </a:r>
          </a:p>
        </p:txBody>
      </p:sp>
      <p:sp>
        <p:nvSpPr>
          <p:cNvPr id="189" name="Shape 189"/>
          <p:cNvSpPr>
            <a:spLocks noGrp="1"/>
          </p:cNvSpPr>
          <p:nvPr>
            <p:ph type="body" sz="quarter" idx="1"/>
          </p:nvPr>
        </p:nvSpPr>
        <p:spPr>
          <a:prstGeom prst="rect">
            <a:avLst/>
          </a:prstGeom>
        </p:spPr>
        <p:txBody>
          <a:bodyPr>
            <a:normAutofit fontScale="85000" lnSpcReduction="20000"/>
          </a:bodyPr>
          <a:lstStyle>
            <a:lvl1pPr defTabSz="566674">
              <a:defRPr sz="2328" spc="372">
                <a:solidFill>
                  <a:schemeClr val="accent2">
                    <a:satOff val="44164"/>
                    <a:lumOff val="14231"/>
                  </a:schemeClr>
                </a:solidFill>
              </a:defRPr>
            </a:lvl1pPr>
          </a:lstStyle>
          <a:p>
            <a:r>
              <a:rPr lang="en-US" dirty="0" smtClean="0"/>
              <a:t>By any measure HSHC… </a:t>
            </a:r>
            <a:endParaRPr dirty="0"/>
          </a:p>
        </p:txBody>
      </p:sp>
      <p:sp>
        <p:nvSpPr>
          <p:cNvPr id="5" name="Shape 146"/>
          <p:cNvSpPr/>
          <p:nvPr/>
        </p:nvSpPr>
        <p:spPr>
          <a:xfrm>
            <a:off x="1340166" y="2649708"/>
            <a:ext cx="5927906" cy="50488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00FDFF"/>
                </a:solidFill>
              </a:defRPr>
            </a:lvl1pPr>
          </a:lstStyle>
          <a:p>
            <a:pPr algn="ctr" defTabSz="410751" hangingPunct="0"/>
            <a:r>
              <a:rPr lang="en-US" sz="2812" kern="0" dirty="0">
                <a:sym typeface="Avenir Light"/>
              </a:rPr>
              <a:t>… and we’re just getting warmed up!</a:t>
            </a:r>
            <a:endParaRPr sz="2812" kern="0" dirty="0">
              <a:sym typeface="Avenir Light"/>
            </a:endParaRPr>
          </a:p>
        </p:txBody>
      </p:sp>
    </p:spTree>
    <p:extLst>
      <p:ext uri="{BB962C8B-B14F-4D97-AF65-F5344CB8AC3E}">
        <p14:creationId xmlns:p14="http://schemas.microsoft.com/office/powerpoint/2010/main" val="125612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76B34"/>
        </a:solidFill>
        <a:effectLst/>
      </p:bgPr>
    </p:bg>
    <p:spTree>
      <p:nvGrpSpPr>
        <p:cNvPr id="1" name=""/>
        <p:cNvGrpSpPr/>
        <p:nvPr/>
      </p:nvGrpSpPr>
      <p:grpSpPr>
        <a:xfrm>
          <a:off x="0" y="0"/>
          <a:ext cx="0" cy="0"/>
          <a:chOff x="0" y="0"/>
          <a:chExt cx="0" cy="0"/>
        </a:xfrm>
      </p:grpSpPr>
      <p:pic>
        <p:nvPicPr>
          <p:cNvPr id="203" name="kardas-9135.jp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204" name="Shape 204"/>
          <p:cNvSpPr>
            <a:spLocks noGrp="1"/>
          </p:cNvSpPr>
          <p:nvPr>
            <p:ph type="title"/>
          </p:nvPr>
        </p:nvSpPr>
        <p:spPr>
          <a:prstGeom prst="rect">
            <a:avLst/>
          </a:prstGeom>
        </p:spPr>
        <p:txBody>
          <a:bodyPr>
            <a:normAutofit/>
          </a:bodyPr>
          <a:lstStyle>
            <a:lvl1pPr defTabSz="438150">
              <a:defRPr sz="3375" spc="540"/>
            </a:lvl1pPr>
          </a:lstStyle>
          <a:p>
            <a:r>
              <a:rPr lang="en-US" sz="2400" dirty="0" smtClean="0"/>
              <a:t>HOW </a:t>
            </a:r>
            <a:r>
              <a:rPr sz="2400" dirty="0" smtClean="0"/>
              <a:t>HSHC </a:t>
            </a:r>
            <a:r>
              <a:rPr lang="en-US" sz="2400" dirty="0" smtClean="0"/>
              <a:t>HELPS you</a:t>
            </a:r>
            <a:endParaRPr sz="2400" dirty="0"/>
          </a:p>
        </p:txBody>
      </p:sp>
      <p:sp>
        <p:nvSpPr>
          <p:cNvPr id="205" name="Shape 205"/>
          <p:cNvSpPr>
            <a:spLocks noGrp="1"/>
          </p:cNvSpPr>
          <p:nvPr>
            <p:ph type="body" sz="half" idx="1"/>
          </p:nvPr>
        </p:nvSpPr>
        <p:spPr>
          <a:xfrm>
            <a:off x="464343" y="1732359"/>
            <a:ext cx="3571875" cy="3803452"/>
          </a:xfrm>
          <a:prstGeom prst="rect">
            <a:avLst/>
          </a:prstGeom>
        </p:spPr>
        <p:txBody>
          <a:bodyPr anchor="t"/>
          <a:lstStyle/>
          <a:p>
            <a:r>
              <a:rPr lang="en-US" dirty="0" smtClean="0"/>
              <a:t>Providing grants in your states, Districts</a:t>
            </a:r>
          </a:p>
          <a:p>
            <a:r>
              <a:rPr lang="en-US" dirty="0" smtClean="0"/>
              <a:t>Connecting with volunteers</a:t>
            </a:r>
            <a:endParaRPr dirty="0"/>
          </a:p>
          <a:p>
            <a:r>
              <a:rPr lang="en-US" dirty="0" smtClean="0"/>
              <a:t>Offering technical assistance</a:t>
            </a:r>
            <a:endParaRPr dirty="0"/>
          </a:p>
        </p:txBody>
      </p:sp>
    </p:spTree>
    <p:extLst>
      <p:ext uri="{BB962C8B-B14F-4D97-AF65-F5344CB8AC3E}">
        <p14:creationId xmlns:p14="http://schemas.microsoft.com/office/powerpoint/2010/main" val="136081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76B34"/>
        </a:solidFill>
        <a:effectLst/>
      </p:bgPr>
    </p:bg>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normAutofit/>
          </a:bodyPr>
          <a:lstStyle>
            <a:lvl1pPr>
              <a:defRPr sz="5600" spc="896"/>
            </a:lvl1pPr>
          </a:lstStyle>
          <a:p>
            <a:pPr algn="ctr"/>
            <a:r>
              <a:rPr lang="en-US" sz="3797" dirty="0"/>
              <a:t>Why it matters</a:t>
            </a:r>
            <a:endParaRPr sz="3797" dirty="0"/>
          </a:p>
        </p:txBody>
      </p:sp>
    </p:spTree>
    <p:extLst>
      <p:ext uri="{BB962C8B-B14F-4D97-AF65-F5344CB8AC3E}">
        <p14:creationId xmlns:p14="http://schemas.microsoft.com/office/powerpoint/2010/main" val="397498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1487" y="2398143"/>
            <a:ext cx="7781026" cy="3726611"/>
          </a:xfrm>
        </p:spPr>
        <p:txBody>
          <a:bodyPr>
            <a:noAutofit/>
          </a:bodyPr>
          <a:lstStyle/>
          <a:p>
            <a:pPr marL="0" indent="0" algn="ctr">
              <a:spcBef>
                <a:spcPts val="0"/>
              </a:spcBef>
              <a:buNone/>
            </a:pPr>
            <a:r>
              <a:rPr lang="en-US" sz="2600" dirty="0"/>
              <a:t>Our members put children first in everything they do, and at the highest standards of ethics and patient safety. As such, the American Academy of Pediatric Dentistry is THE leading national advocate dedicated exclusively to children’s oral health. We are the embodiment of our members’ expertise as the </a:t>
            </a:r>
            <a:r>
              <a:rPr lang="en-US" sz="2600" i="1" dirty="0"/>
              <a:t>big authorities on little teeth</a:t>
            </a:r>
            <a:r>
              <a:rPr lang="en-US" sz="2600" dirty="0"/>
              <a:t>.</a:t>
            </a:r>
          </a:p>
        </p:txBody>
      </p:sp>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AAPD Culture</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09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76B34"/>
        </a:solidFill>
        <a:effectLst/>
      </p:bgPr>
    </p:bg>
    <p:spTree>
      <p:nvGrpSpPr>
        <p:cNvPr id="1" name=""/>
        <p:cNvGrpSpPr/>
        <p:nvPr/>
      </p:nvGrpSpPr>
      <p:grpSpPr>
        <a:xfrm>
          <a:off x="0" y="0"/>
          <a:ext cx="0" cy="0"/>
          <a:chOff x="0" y="0"/>
          <a:chExt cx="0" cy="0"/>
        </a:xfrm>
      </p:grpSpPr>
      <p:sp>
        <p:nvSpPr>
          <p:cNvPr id="214" name="Shape 214"/>
          <p:cNvSpPr>
            <a:spLocks noGrp="1"/>
          </p:cNvSpPr>
          <p:nvPr>
            <p:ph type="body" idx="13"/>
          </p:nvPr>
        </p:nvSpPr>
        <p:spPr>
          <a:prstGeom prst="rect">
            <a:avLst/>
          </a:prstGeom>
        </p:spPr>
        <p:txBody>
          <a:bodyPr/>
          <a:lstStyle/>
          <a:p>
            <a:r>
              <a:t>–mom of hSHC grantee patient</a:t>
            </a:r>
          </a:p>
        </p:txBody>
      </p:sp>
      <p:sp>
        <p:nvSpPr>
          <p:cNvPr id="215" name="Shape 215"/>
          <p:cNvSpPr>
            <a:spLocks noGrp="1"/>
          </p:cNvSpPr>
          <p:nvPr>
            <p:ph type="body" idx="14"/>
          </p:nvPr>
        </p:nvSpPr>
        <p:spPr>
          <a:xfrm>
            <a:off x="892969" y="565548"/>
            <a:ext cx="7358063" cy="1270989"/>
          </a:xfrm>
          <a:prstGeom prst="rect">
            <a:avLst/>
          </a:prstGeom>
        </p:spPr>
        <p:txBody>
          <a:bodyPr/>
          <a:lstStyle/>
          <a:p>
            <a:r>
              <a:t>“I can’t explain how appreciative I am of having the opportunity to take my kids to a great group of dentists. I know my kids are in the best hands.”</a:t>
            </a:r>
          </a:p>
        </p:txBody>
      </p:sp>
      <p:pic>
        <p:nvPicPr>
          <p:cNvPr id="216" name="kardas-163.jpg"/>
          <p:cNvPicPr>
            <a:picLocks noGrp="1" noChangeAspect="1"/>
          </p:cNvPicPr>
          <p:nvPr>
            <p:ph type="pic" idx="15"/>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17174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76B34"/>
        </a:solidFill>
        <a:effectLst/>
      </p:bgPr>
    </p:bg>
    <p:spTree>
      <p:nvGrpSpPr>
        <p:cNvPr id="1" name=""/>
        <p:cNvGrpSpPr/>
        <p:nvPr/>
      </p:nvGrpSpPr>
      <p:grpSpPr>
        <a:xfrm>
          <a:off x="0" y="0"/>
          <a:ext cx="0" cy="0"/>
          <a:chOff x="0" y="0"/>
          <a:chExt cx="0" cy="0"/>
        </a:xfrm>
      </p:grpSpPr>
      <p:sp>
        <p:nvSpPr>
          <p:cNvPr id="210" name="Shape 210"/>
          <p:cNvSpPr>
            <a:spLocks noGrp="1"/>
          </p:cNvSpPr>
          <p:nvPr>
            <p:ph type="body" idx="13"/>
          </p:nvPr>
        </p:nvSpPr>
        <p:spPr>
          <a:prstGeom prst="rect">
            <a:avLst/>
          </a:prstGeom>
        </p:spPr>
        <p:txBody>
          <a:bodyPr/>
          <a:lstStyle/>
          <a:p>
            <a:r>
              <a:t>- HSHC grantee dentist</a:t>
            </a:r>
          </a:p>
        </p:txBody>
      </p:sp>
      <p:sp>
        <p:nvSpPr>
          <p:cNvPr id="211" name="Shape 211"/>
          <p:cNvSpPr>
            <a:spLocks noGrp="1"/>
          </p:cNvSpPr>
          <p:nvPr>
            <p:ph type="body" idx="14"/>
          </p:nvPr>
        </p:nvSpPr>
        <p:spPr>
          <a:xfrm>
            <a:off x="892969" y="370816"/>
            <a:ext cx="7358063" cy="1660455"/>
          </a:xfrm>
          <a:prstGeom prst="rect">
            <a:avLst/>
          </a:prstGeom>
        </p:spPr>
        <p:txBody>
          <a:bodyPr/>
          <a:lstStyle/>
          <a:p>
            <a:r>
              <a:t>“Funding from HSHC is like receiving the golden seal of approval and validation for your program — confirming you’re doing something right in improving the lives of children.”</a:t>
            </a:r>
          </a:p>
        </p:txBody>
      </p:sp>
      <p:pic>
        <p:nvPicPr>
          <p:cNvPr id="212" name="kardas-8928.jpg"/>
          <p:cNvPicPr>
            <a:picLocks noGrp="1" noChangeAspect="1"/>
          </p:cNvPicPr>
          <p:nvPr>
            <p:ph type="pic" idx="15"/>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65106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G_0441.jpeg"/>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73562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489813"/>
            <a:ext cx="7408333" cy="3514380"/>
          </a:xfrm>
        </p:spPr>
        <p:txBody>
          <a:bodyPr>
            <a:normAutofit/>
          </a:bodyPr>
          <a:lstStyle/>
          <a:p>
            <a:r>
              <a:rPr lang="en-US" sz="2400" b="1" i="1" dirty="0"/>
              <a:t>Clinical Expertise</a:t>
            </a:r>
            <a:endParaRPr lang="en-US" sz="2400" dirty="0"/>
          </a:p>
          <a:p>
            <a:pPr marL="226457" lvl="1" indent="0">
              <a:buNone/>
            </a:pPr>
            <a:r>
              <a:rPr lang="en-US" sz="2250" dirty="0"/>
              <a:t>We equip our members and all other providers with data, knowledge, competencies and skills to provide safe, high-quality, evidence-based patient care in the context of a Dental Home</a:t>
            </a:r>
            <a:r>
              <a:rPr lang="en-US" sz="2250" dirty="0" smtClean="0"/>
              <a:t>.</a:t>
            </a:r>
          </a:p>
          <a:p>
            <a:pPr marL="226457" lvl="1" indent="0">
              <a:buNone/>
            </a:pPr>
            <a:endParaRPr lang="en-US" sz="2250" dirty="0"/>
          </a:p>
        </p:txBody>
      </p:sp>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AAPD Strategic Objectives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08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489813"/>
            <a:ext cx="7408333" cy="3514380"/>
          </a:xfrm>
        </p:spPr>
        <p:txBody>
          <a:bodyPr>
            <a:normAutofit/>
          </a:bodyPr>
          <a:lstStyle/>
          <a:p>
            <a:r>
              <a:rPr lang="en-US" sz="2400" b="1" i="1" dirty="0"/>
              <a:t>Patient Care and Access</a:t>
            </a:r>
            <a:endParaRPr lang="en-US" sz="2400" dirty="0"/>
          </a:p>
          <a:p>
            <a:pPr marL="226457" lvl="1" indent="0">
              <a:buNone/>
            </a:pPr>
            <a:r>
              <a:rPr lang="en-US" sz="2250" dirty="0"/>
              <a:t>We help members address barriers to care, such as parent oral health literacy and affordability; reduce administrative burdens for payment/reimbursement; and invest in community-based initiatives providing care to underserved children.</a:t>
            </a:r>
          </a:p>
          <a:p>
            <a:pPr marL="226457" lvl="1" indent="0">
              <a:buNone/>
            </a:pPr>
            <a:endParaRPr lang="en-US" sz="2250" dirty="0"/>
          </a:p>
        </p:txBody>
      </p:sp>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AAPD Strategic Objectives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0989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489813"/>
            <a:ext cx="7408333" cy="3514380"/>
          </a:xfrm>
        </p:spPr>
        <p:txBody>
          <a:bodyPr>
            <a:normAutofit/>
          </a:bodyPr>
          <a:lstStyle/>
          <a:p>
            <a:r>
              <a:rPr lang="en-US" sz="2400" b="1" i="1" dirty="0"/>
              <a:t>Workforce and Practice Transformation</a:t>
            </a:r>
            <a:endParaRPr lang="en-US" sz="2400" dirty="0"/>
          </a:p>
          <a:p>
            <a:pPr marL="226457" lvl="1" indent="0">
              <a:buNone/>
            </a:pPr>
            <a:r>
              <a:rPr lang="en-US" sz="2250" dirty="0"/>
              <a:t>We support the pediatric dental workforce, expanding its reach and to better address children’s oral health needs. We develop practical tools and resources to help all members in any practice setting build and sustain high-functioning dental care practices to the benefit of their patients and their communities.</a:t>
            </a:r>
          </a:p>
          <a:p>
            <a:pPr marL="226457" lvl="1" indent="0">
              <a:buNone/>
            </a:pPr>
            <a:endParaRPr lang="en-US" sz="2250" dirty="0"/>
          </a:p>
        </p:txBody>
      </p:sp>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AAPD Strategic Objectives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3261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489813"/>
            <a:ext cx="7408333" cy="3514380"/>
          </a:xfrm>
        </p:spPr>
        <p:txBody>
          <a:bodyPr>
            <a:normAutofit/>
          </a:bodyPr>
          <a:lstStyle/>
          <a:p>
            <a:r>
              <a:rPr lang="en-US" sz="2400" b="1" i="1" dirty="0"/>
              <a:t>Advocacy</a:t>
            </a:r>
            <a:endParaRPr lang="en-US" sz="2400" dirty="0"/>
          </a:p>
          <a:p>
            <a:pPr marL="226457" lvl="1" indent="0">
              <a:buNone/>
            </a:pPr>
            <a:r>
              <a:rPr lang="en-US" sz="2250" dirty="0"/>
              <a:t>We take a solutions-based approach to educating the broader dental profession, local, state and national policy makers, and consumers/parents about critical issues affecting child oral health in the United States.</a:t>
            </a:r>
          </a:p>
          <a:p>
            <a:pPr marL="226457" lvl="1" indent="0">
              <a:buNone/>
            </a:pPr>
            <a:endParaRPr lang="en-US" sz="2250" dirty="0"/>
          </a:p>
        </p:txBody>
      </p:sp>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AAPD Strategic Objectives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1689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489813"/>
            <a:ext cx="7408333" cy="3514380"/>
          </a:xfrm>
        </p:spPr>
        <p:txBody>
          <a:bodyPr>
            <a:normAutofit/>
          </a:bodyPr>
          <a:lstStyle/>
          <a:p>
            <a:r>
              <a:rPr lang="en-US" sz="2400" b="1" i="1" dirty="0"/>
              <a:t>Operations</a:t>
            </a:r>
            <a:endParaRPr lang="en-US" sz="2400" dirty="0"/>
          </a:p>
          <a:p>
            <a:pPr marL="226457" lvl="1" indent="0">
              <a:buNone/>
            </a:pPr>
            <a:r>
              <a:rPr lang="en-US" sz="2250" dirty="0"/>
              <a:t>We maintain organizational effectiveness by meeting and exceeding accepted professional association management standards.</a:t>
            </a:r>
          </a:p>
          <a:p>
            <a:pPr marL="226457" lvl="1" indent="0">
              <a:buNone/>
            </a:pPr>
            <a:endParaRPr lang="en-US" sz="2250" dirty="0"/>
          </a:p>
        </p:txBody>
      </p:sp>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AAPD Strategic Objectives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53276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PD2013">
  <a:themeElements>
    <a:clrScheme name="AAPD Theme">
      <a:dk1>
        <a:sysClr val="windowText" lastClr="000000"/>
      </a:dk1>
      <a:lt1>
        <a:sysClr val="window" lastClr="FFFFFF"/>
      </a:lt1>
      <a:dk2>
        <a:srgbClr val="073E87"/>
      </a:dk2>
      <a:lt2>
        <a:srgbClr val="C6E7FC"/>
      </a:lt2>
      <a:accent1>
        <a:srgbClr val="0F99D6"/>
      </a:accent1>
      <a:accent2>
        <a:srgbClr val="8FC8EA"/>
      </a:accent2>
      <a:accent3>
        <a:srgbClr val="0ED668"/>
      </a:accent3>
      <a:accent4>
        <a:srgbClr val="90EAAE"/>
      </a:accent4>
      <a:accent5>
        <a:srgbClr val="D58F11"/>
      </a:accent5>
      <a:accent6>
        <a:srgbClr val="DEB54E"/>
      </a:accent6>
      <a:hlink>
        <a:srgbClr val="0000FF"/>
      </a:hlink>
      <a:folHlink>
        <a:srgbClr val="A23B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extLst>
    <a:ext uri="{05A4C25C-085E-4340-85A3-A5531E510DB2}">
      <thm15:themeFamily xmlns:thm15="http://schemas.microsoft.com/office/thememl/2012/main" name="AAPD PowerPoint Template.potx" id="{8E1AED8C-05F8-4AEC-91ED-B1CB2C0420E3}" vid="{9035F987-66FD-4C1B-810D-8F077580B93E}"/>
    </a:ext>
  </a:ext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AAPD PowerPoint Template</Template>
  <TotalTime>307</TotalTime>
  <Words>1236</Words>
  <Application>Microsoft Office PowerPoint</Application>
  <PresentationFormat>On-screen Show (4:3)</PresentationFormat>
  <Paragraphs>163</Paragraphs>
  <Slides>42</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0" baseType="lpstr">
      <vt:lpstr>Avenir Book</vt:lpstr>
      <vt:lpstr>Avenir Light</vt:lpstr>
      <vt:lpstr>Calibri</vt:lpstr>
      <vt:lpstr>Symbol</vt:lpstr>
      <vt:lpstr>Verdana</vt:lpstr>
      <vt:lpstr>AAPD2013</vt:lpstr>
      <vt:lpstr>New_Template1</vt:lpstr>
      <vt:lpstr>Acrobat Document</vt:lpstr>
      <vt:lpstr> American Academy of  Pediatric Dentistry   Biennial Chapter Leadership Summit</vt:lpstr>
      <vt:lpstr>AAPD Vision</vt:lpstr>
      <vt:lpstr>AAPD Mission</vt:lpstr>
      <vt:lpstr>AAPD Culture</vt:lpstr>
      <vt:lpstr>AAPD Strategic Objectives</vt:lpstr>
      <vt:lpstr>AAPD Strategic Objectives</vt:lpstr>
      <vt:lpstr>AAPD Strategic Objectives</vt:lpstr>
      <vt:lpstr>AAPD Strategic Objectives</vt:lpstr>
      <vt:lpstr>AAPD Strategic Objectives</vt:lpstr>
      <vt:lpstr>PowerPoint Presentation</vt:lpstr>
      <vt:lpstr>AAPD Organizational Chart</vt:lpstr>
      <vt:lpstr>AAPD District Organizations</vt:lpstr>
      <vt:lpstr>AAPD District Organizations</vt:lpstr>
      <vt:lpstr>Organizational Governance</vt:lpstr>
      <vt:lpstr>Elected Officers</vt:lpstr>
      <vt:lpstr>Board of Trustees</vt:lpstr>
      <vt:lpstr>Elected Officers, 2018-2019</vt:lpstr>
      <vt:lpstr>2018-2019 Board of Trustees</vt:lpstr>
      <vt:lpstr>2018-2019 Board of Trustees</vt:lpstr>
      <vt:lpstr>2018-2019 Board of Trustees</vt:lpstr>
      <vt:lpstr>2018-2019 Board of Trustees</vt:lpstr>
      <vt:lpstr>Appointments to Councils and Committees</vt:lpstr>
      <vt:lpstr>AAPD Councils</vt:lpstr>
      <vt:lpstr>PowerPoint Presentation</vt:lpstr>
      <vt:lpstr>PowerPoint Presentation</vt:lpstr>
      <vt:lpstr>PowerPoint Presentation</vt:lpstr>
      <vt:lpstr>PowerPoint Presentation</vt:lpstr>
      <vt:lpstr>PowerPoint Presentation</vt:lpstr>
      <vt:lpstr>Healthy smiles, healthy children: The Foundation of the AAPD</vt:lpstr>
      <vt:lpstr>Healthy smiles, healthy children: The Foundation of the AAPD</vt:lpstr>
      <vt:lpstr>HSHC supports community-based initiatives providing dental homes for children from families that cannot afford dental care. </vt:lpstr>
      <vt:lpstr>we raise money and give grants to agencies and clinics nationwide that provide  dental care to underserved children. </vt:lpstr>
      <vt:lpstr>We help kids</vt:lpstr>
      <vt:lpstr>HSHC has issued grants in every aapd district since 2010 TOTALING nearly $5 million</vt:lpstr>
      <vt:lpstr>to more than 350,000 Children</vt:lpstr>
      <vt:lpstr>HSHC IS the #1 national, dentist-led charity PROMOTING child oral health</vt:lpstr>
      <vt:lpstr>HSHC IS the #1 national, dentist-led charity PROMOTING child oral health</vt:lpstr>
      <vt:lpstr>HOW HSHC HELPS you</vt:lpstr>
      <vt:lpstr>Why it matters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Academy of  Pediatric Dentistry   Chapter Leadership Orientation</dc:title>
  <dc:creator>Margaret Bjerklie</dc:creator>
  <cp:lastModifiedBy>Margaret Bjerklie</cp:lastModifiedBy>
  <cp:revision>24</cp:revision>
  <dcterms:created xsi:type="dcterms:W3CDTF">2017-04-17T14:23:07Z</dcterms:created>
  <dcterms:modified xsi:type="dcterms:W3CDTF">2018-10-02T14:22:35Z</dcterms:modified>
</cp:coreProperties>
</file>